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193AE-3805-48F2-A3A9-4C99262253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Judicial Branch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9454E5-FE4F-4844-9B5E-504A76BD88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Unit 5</a:t>
            </a:r>
          </a:p>
        </p:txBody>
      </p:sp>
    </p:spTree>
    <p:extLst>
      <p:ext uri="{BB962C8B-B14F-4D97-AF65-F5344CB8AC3E}">
        <p14:creationId xmlns:p14="http://schemas.microsoft.com/office/powerpoint/2010/main" val="95212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Which President appointed the most Supreme Court justices?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15692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FDR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446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This type of opinion is when the justice agrees with the majority opinion, but for a different reason. 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8018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Concurring opinion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0377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This case overturned Plessy v Ferguson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0736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Brown v Board of Education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04596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True or False?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Most Supreme Court cases come to the court from lesser courts. </a:t>
            </a:r>
          </a:p>
        </p:txBody>
      </p:sp>
    </p:spTree>
    <p:extLst>
      <p:ext uri="{BB962C8B-B14F-4D97-AF65-F5344CB8AC3E}">
        <p14:creationId xmlns:p14="http://schemas.microsoft.com/office/powerpoint/2010/main" val="1564109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True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4112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This presidential appointee is responsible for arguing the government’s case before the SCOTUS, and sets the court’s agenda. 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95185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Solicitor General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198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How does the President have influence over the Supreme Court?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0280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There are five major factors that influence the decisions of the SCOTUS. List one of them.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2128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Existing laws</a:t>
            </a:r>
            <a:br>
              <a:rPr lang="en-US" sz="4000" dirty="0"/>
            </a:br>
            <a:r>
              <a:rPr lang="en-US" sz="4000" dirty="0"/>
              <a:t>Justice interactions with each other</a:t>
            </a:r>
            <a:br>
              <a:rPr lang="en-US" sz="4000" dirty="0"/>
            </a:br>
            <a:r>
              <a:rPr lang="en-US" sz="4000" dirty="0"/>
              <a:t>Social forces/ public </a:t>
            </a:r>
            <a:br>
              <a:rPr lang="en-US" sz="4000" dirty="0"/>
            </a:br>
            <a:r>
              <a:rPr lang="en-US" sz="4000" dirty="0"/>
              <a:t>Congress/ President</a:t>
            </a:r>
            <a:br>
              <a:rPr lang="en-US" sz="4000" dirty="0"/>
            </a:br>
            <a:r>
              <a:rPr lang="en-US" sz="4000" dirty="0"/>
              <a:t>Personal views</a:t>
            </a:r>
          </a:p>
        </p:txBody>
      </p:sp>
    </p:spTree>
    <p:extLst>
      <p:ext uri="{BB962C8B-B14F-4D97-AF65-F5344CB8AC3E}">
        <p14:creationId xmlns:p14="http://schemas.microsoft.com/office/powerpoint/2010/main" val="5058473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List the four major categories of crime. 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1573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Personal</a:t>
            </a:r>
            <a:br>
              <a:rPr lang="en-US" sz="4000" dirty="0"/>
            </a:br>
            <a:r>
              <a:rPr lang="en-US" sz="4000" dirty="0"/>
              <a:t>Property</a:t>
            </a:r>
            <a:br>
              <a:rPr lang="en-US" sz="4000" dirty="0"/>
            </a:br>
            <a:r>
              <a:rPr lang="en-US" sz="4000" dirty="0"/>
              <a:t>Inchoate</a:t>
            </a:r>
            <a:br>
              <a:rPr lang="en-US" sz="4000" dirty="0"/>
            </a:br>
            <a:r>
              <a:rPr lang="en-US" sz="4000" dirty="0"/>
              <a:t>Statutory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5604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Which category of crime involves such things as theft, robbery, or embezzlement?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3843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Property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89130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The SCOTUS ruled that the 14</a:t>
            </a:r>
            <a:r>
              <a:rPr lang="en-US" sz="4000" baseline="30000" dirty="0"/>
              <a:t>th</a:t>
            </a:r>
            <a:r>
              <a:rPr lang="en-US" sz="4000" dirty="0"/>
              <a:t> Amendment guaranteed this 6</a:t>
            </a:r>
            <a:r>
              <a:rPr lang="en-US" sz="4000" baseline="30000" dirty="0"/>
              <a:t>th</a:t>
            </a:r>
            <a:r>
              <a:rPr lang="en-US" sz="4000" dirty="0"/>
              <a:t> Amendment right to all levels of the judicial system.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4245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Right to counsel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1267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The Constitution established the SCOTUS, but who sets the number of justices as well as the number of federal courts?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87507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Congress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6107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Appointment of judges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68961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The power to confirm (or approve) a presidential appointee for a federal judge position resides with?</a:t>
            </a:r>
          </a:p>
        </p:txBody>
      </p:sp>
    </p:spTree>
    <p:extLst>
      <p:ext uri="{BB962C8B-B14F-4D97-AF65-F5344CB8AC3E}">
        <p14:creationId xmlns:p14="http://schemas.microsoft.com/office/powerpoint/2010/main" val="35579813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Senate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55913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This case changed law enforcement policies and procedures nationwide. 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99651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Miranda v Arizona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18581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A legal argument set forth in a written statement is called a _____. 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44900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Brief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34695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Any decision by the Supreme Court sets a ____, which </a:t>
            </a:r>
            <a:r>
              <a:rPr lang="en-US" sz="4000" dirty="0" err="1"/>
              <a:t>influeces</a:t>
            </a:r>
            <a:r>
              <a:rPr lang="en-US" sz="4000" dirty="0"/>
              <a:t> any future cases dealing with that same topic. 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83624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Precedent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70277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What is a control of power the Senate has over the Supreme Court?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67191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Confirmation Power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(approving the appointment)</a:t>
            </a:r>
          </a:p>
        </p:txBody>
      </p:sp>
    </p:spTree>
    <p:extLst>
      <p:ext uri="{BB962C8B-B14F-4D97-AF65-F5344CB8AC3E}">
        <p14:creationId xmlns:p14="http://schemas.microsoft.com/office/powerpoint/2010/main" val="324890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What percentage of all criminal cases are settled by plea bargain?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51525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Identify the four steps of the procedure a case goes through once the SCOTUS agrees to hear the case. 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29924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Lawyers submit briefs</a:t>
            </a:r>
            <a:br>
              <a:rPr lang="en-US" sz="4000" dirty="0"/>
            </a:br>
            <a:r>
              <a:rPr lang="en-US" sz="4000" dirty="0"/>
              <a:t>Oral argument</a:t>
            </a:r>
            <a:br>
              <a:rPr lang="en-US" sz="4000" dirty="0"/>
            </a:br>
            <a:r>
              <a:rPr lang="en-US" sz="4000" dirty="0"/>
              <a:t>Justices debate the case</a:t>
            </a:r>
            <a:br>
              <a:rPr lang="en-US" sz="4000" dirty="0"/>
            </a:br>
            <a:r>
              <a:rPr lang="en-US" sz="4000" dirty="0"/>
              <a:t>Court issues opinion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820147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A written decision by the court is called a(n) _____. 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52365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Opinion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82902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What are the two classifications of crimes?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71443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Felony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Misdemeanor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057151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Out of the four major categories of crimes, this one involves such things as assault, battery, murder, and kidnapping. 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37440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Personal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095481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Out of the four major categories of crimes, this one involves such things as DUI and contributing to a minor. </a:t>
            </a:r>
          </a:p>
        </p:txBody>
      </p:sp>
    </p:spTree>
    <p:extLst>
      <p:ext uri="{BB962C8B-B14F-4D97-AF65-F5344CB8AC3E}">
        <p14:creationId xmlns:p14="http://schemas.microsoft.com/office/powerpoint/2010/main" val="4334488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Statutory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3651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97% </a:t>
            </a:r>
            <a:br>
              <a:rPr lang="en-US" sz="4000" dirty="0"/>
            </a:br>
            <a:r>
              <a:rPr lang="en-US" sz="4000" dirty="0"/>
              <a:t>(so almost all of them)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76915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Out of the four major categories of crimes, this one involves such things as attempted murder or  conspiracy to commit murder.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1198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Inchoate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349964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Latin for “friend of the court”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51818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Amicus curiae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180432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Latin for “let the decision stand”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52603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Stare decisis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29332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An order from the Supreme Court for records/ a written plea for the SCOTUS to hear a case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85796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Writ of certiorari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242381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This is a removal from a case due to a conflict of interest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28210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Recuse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229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The case that forever tied the issue of slavery to states’ rights.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33097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The deciding vote is a case that would break a tie. 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17769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Swing vote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85495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Legislating from the bench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28278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Judicial activism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784638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A serious crime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5998814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Felony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19944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Theory of interpretation that encourages judges to limit their power and follow the Constitution strictly when deciding cases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335917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Judicial restraint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906457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Minor crimes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554059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Misdemeanor 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31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Dred Scott v Sanford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44070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Opinion of judges on the opposing side of a case being determined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7115759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Dissenting opinion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6779304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This is the opinion if 5 out of the 9 judges agree to it.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600722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Majority opinion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52655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Type of opinion where all the judges vote the same way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116786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Unanimous opinion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495713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The number of judges needed to hear and decide a case in the federal appellate court.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8570272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3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212197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The number of justices needed to reach a majority opinion on a case.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926911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5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564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Which President in the last 55 years did not appoint a Supreme Court justice?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533020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The number of justices needed to agree to hear a case at the Supreme Court. 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386446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4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661275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The number of justices needed to be present in the Wednesday and Friday meeting to make a decision on a case</a:t>
            </a:r>
          </a:p>
        </p:txBody>
      </p:sp>
    </p:spTree>
    <p:extLst>
      <p:ext uri="{BB962C8B-B14F-4D97-AF65-F5344CB8AC3E}">
        <p14:creationId xmlns:p14="http://schemas.microsoft.com/office/powerpoint/2010/main" val="291711196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6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6183561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The number of judges needed in a district court to hear a case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657786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1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6425951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The authority to hear certain cases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046915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Jurisdiction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355573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Precedent for judicial review (established judicial review)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387210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Marbury v Madison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4690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Jimmy Carter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107980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Justices who traveled from town to town to hear cases in the old west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4949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Riding the circuit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167972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The first African American Supreme Court justice. 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7808664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Thomas Goodall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198427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The first female Supreme Court justice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702089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5B17-DF97-4D8C-8CFF-2B453B17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29"/>
            <a:ext cx="5490224" cy="3014855"/>
          </a:xfrm>
        </p:spPr>
        <p:txBody>
          <a:bodyPr>
            <a:normAutofit/>
          </a:bodyPr>
          <a:lstStyle/>
          <a:p>
            <a:r>
              <a:rPr lang="en-US" sz="4000" dirty="0"/>
              <a:t>Sandra </a:t>
            </a:r>
            <a:r>
              <a:rPr lang="en-US" sz="4000"/>
              <a:t>Day O’Connor</a:t>
            </a:r>
            <a:br>
              <a:rPr lang="en-US" sz="4000"/>
            </a:br>
            <a:br>
              <a:rPr lang="en-US" sz="4000"/>
            </a:br>
            <a:br>
              <a:rPr lang="en-US" sz="400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410266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48</TotalTime>
  <Words>720</Words>
  <Application>Microsoft Office PowerPoint</Application>
  <PresentationFormat>Widescreen</PresentationFormat>
  <Paragraphs>96</Paragraphs>
  <Slides>95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99" baseType="lpstr">
      <vt:lpstr>Calibri Light</vt:lpstr>
      <vt:lpstr>Rockwell</vt:lpstr>
      <vt:lpstr>Wingdings</vt:lpstr>
      <vt:lpstr>Atlas</vt:lpstr>
      <vt:lpstr>The Judicial Branch Review</vt:lpstr>
      <vt:lpstr>How does the President have influence over the Supreme Court?  </vt:lpstr>
      <vt:lpstr>Appointment of judges   </vt:lpstr>
      <vt:lpstr>What percentage of all criminal cases are settled by plea bargain?  </vt:lpstr>
      <vt:lpstr>97%  (so almost all of them)  </vt:lpstr>
      <vt:lpstr>The case that forever tied the issue of slavery to states’ rights.  </vt:lpstr>
      <vt:lpstr>Dred Scott v Sanford   </vt:lpstr>
      <vt:lpstr>Which President in the last 55 years did not appoint a Supreme Court justice?  </vt:lpstr>
      <vt:lpstr>Jimmy Carter   </vt:lpstr>
      <vt:lpstr>Which President appointed the most Supreme Court justices?  </vt:lpstr>
      <vt:lpstr>FDR  </vt:lpstr>
      <vt:lpstr>This type of opinion is when the justice agrees with the majority opinion, but for a different reason.  </vt:lpstr>
      <vt:lpstr>Concurring opinion   </vt:lpstr>
      <vt:lpstr>This case overturned Plessy v Ferguson  </vt:lpstr>
      <vt:lpstr>Brown v Board of Education  </vt:lpstr>
      <vt:lpstr>True or False?  Most Supreme Court cases come to the court from lesser courts. </vt:lpstr>
      <vt:lpstr>True   </vt:lpstr>
      <vt:lpstr>This presidential appointee is responsible for arguing the government’s case before the SCOTUS, and sets the court’s agenda.  </vt:lpstr>
      <vt:lpstr>Solicitor General   </vt:lpstr>
      <vt:lpstr>There are five major factors that influence the decisions of the SCOTUS. List one of them. </vt:lpstr>
      <vt:lpstr>Existing laws Justice interactions with each other Social forces/ public  Congress/ President Personal views</vt:lpstr>
      <vt:lpstr>List the four major categories of crime.   </vt:lpstr>
      <vt:lpstr>Personal Property Inchoate Statutory </vt:lpstr>
      <vt:lpstr>Which category of crime involves such things as theft, robbery, or embezzlement? </vt:lpstr>
      <vt:lpstr>Property   </vt:lpstr>
      <vt:lpstr>The SCOTUS ruled that the 14th Amendment guaranteed this 6th Amendment right to all levels of the judicial system.  </vt:lpstr>
      <vt:lpstr>Right to counsel   </vt:lpstr>
      <vt:lpstr>The Constitution established the SCOTUS, but who sets the number of justices as well as the number of federal courts?  </vt:lpstr>
      <vt:lpstr>Congress   </vt:lpstr>
      <vt:lpstr>The power to confirm (or approve) a presidential appointee for a federal judge position resides with?</vt:lpstr>
      <vt:lpstr>Senate   </vt:lpstr>
      <vt:lpstr>This case changed law enforcement policies and procedures nationwide.   </vt:lpstr>
      <vt:lpstr>Miranda v Arizona   </vt:lpstr>
      <vt:lpstr>A legal argument set forth in a written statement is called a _____.   </vt:lpstr>
      <vt:lpstr>Brief   </vt:lpstr>
      <vt:lpstr>Any decision by the Supreme Court sets a ____, which influeces any future cases dealing with that same topic.   </vt:lpstr>
      <vt:lpstr>Precedent   </vt:lpstr>
      <vt:lpstr>What is a control of power the Senate has over the Supreme Court?  </vt:lpstr>
      <vt:lpstr>Confirmation Power  (approving the appointment)</vt:lpstr>
      <vt:lpstr>Identify the four steps of the procedure a case goes through once the SCOTUS agrees to hear the case.  </vt:lpstr>
      <vt:lpstr>Lawyers submit briefs Oral argument Justices debate the case Court issues opinion </vt:lpstr>
      <vt:lpstr>A written decision by the court is called a(n) _____.   </vt:lpstr>
      <vt:lpstr>Opinion   </vt:lpstr>
      <vt:lpstr>What are the two classifications of crimes?  </vt:lpstr>
      <vt:lpstr>Felony  Misdemeanor  </vt:lpstr>
      <vt:lpstr>Out of the four major categories of crimes, this one involves such things as assault, battery, murder, and kidnapping.  </vt:lpstr>
      <vt:lpstr>Personal   </vt:lpstr>
      <vt:lpstr>Out of the four major categories of crimes, this one involves such things as DUI and contributing to a minor. </vt:lpstr>
      <vt:lpstr>Statutory   </vt:lpstr>
      <vt:lpstr>Out of the four major categories of crimes, this one involves such things as attempted murder or  conspiracy to commit murder. </vt:lpstr>
      <vt:lpstr>Inchoate   </vt:lpstr>
      <vt:lpstr>Latin for “friend of the court”  </vt:lpstr>
      <vt:lpstr>Amicus curiae   </vt:lpstr>
      <vt:lpstr>Latin for “let the decision stand”  </vt:lpstr>
      <vt:lpstr>Stare decisis   </vt:lpstr>
      <vt:lpstr>An order from the Supreme Court for records/ a written plea for the SCOTUS to hear a case  </vt:lpstr>
      <vt:lpstr>Writ of certiorari   </vt:lpstr>
      <vt:lpstr>This is a removal from a case due to a conflict of interest  </vt:lpstr>
      <vt:lpstr>Recuse   </vt:lpstr>
      <vt:lpstr>The deciding vote is a case that would break a tie.   </vt:lpstr>
      <vt:lpstr>Swing vote  </vt:lpstr>
      <vt:lpstr>Legislating from the bench   </vt:lpstr>
      <vt:lpstr>Judicial activism   </vt:lpstr>
      <vt:lpstr>A serious crime   </vt:lpstr>
      <vt:lpstr>Felony  </vt:lpstr>
      <vt:lpstr>Theory of interpretation that encourages judges to limit their power and follow the Constitution strictly when deciding cases </vt:lpstr>
      <vt:lpstr>Judicial restraint   </vt:lpstr>
      <vt:lpstr>Minor crimes   </vt:lpstr>
      <vt:lpstr>Misdemeanor     </vt:lpstr>
      <vt:lpstr>Opinion of judges on the opposing side of a case being determined  </vt:lpstr>
      <vt:lpstr>Dissenting opinion   </vt:lpstr>
      <vt:lpstr>This is the opinion if 5 out of the 9 judges agree to it.    </vt:lpstr>
      <vt:lpstr>Majority opinion   </vt:lpstr>
      <vt:lpstr>Type of opinion where all the judges vote the same way  </vt:lpstr>
      <vt:lpstr>Unanimous opinion   </vt:lpstr>
      <vt:lpstr>The number of judges needed to hear and decide a case in the federal appellate court. </vt:lpstr>
      <vt:lpstr>3   </vt:lpstr>
      <vt:lpstr>The number of justices needed to reach a majority opinion on a case.  </vt:lpstr>
      <vt:lpstr>5   </vt:lpstr>
      <vt:lpstr>The number of justices needed to agree to hear a case at the Supreme Court.  </vt:lpstr>
      <vt:lpstr>4   </vt:lpstr>
      <vt:lpstr>The number of justices needed to be present in the Wednesday and Friday meeting to make a decision on a case</vt:lpstr>
      <vt:lpstr>6   </vt:lpstr>
      <vt:lpstr>The number of judges needed in a district court to hear a case </vt:lpstr>
      <vt:lpstr>1   </vt:lpstr>
      <vt:lpstr>The authority to hear certain cases  </vt:lpstr>
      <vt:lpstr>Jurisdiction   </vt:lpstr>
      <vt:lpstr>Precedent for judicial review (established judicial review)  </vt:lpstr>
      <vt:lpstr>Marbury v Madison   </vt:lpstr>
      <vt:lpstr>Justices who traveled from town to town to hear cases in the old west  </vt:lpstr>
      <vt:lpstr>Riding the circuit   </vt:lpstr>
      <vt:lpstr>The first African American Supreme Court justice.   </vt:lpstr>
      <vt:lpstr>Thomas Goodall   </vt:lpstr>
      <vt:lpstr>The first female Supreme Court justice  </vt:lpstr>
      <vt:lpstr>Sandra Day O’Connor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Judicial Branch Review</dc:title>
  <dc:creator>Dawn M. Quarles</dc:creator>
  <cp:lastModifiedBy>Dawn Quarles</cp:lastModifiedBy>
  <cp:revision>6</cp:revision>
  <dcterms:created xsi:type="dcterms:W3CDTF">2018-05-10T14:42:26Z</dcterms:created>
  <dcterms:modified xsi:type="dcterms:W3CDTF">2018-11-23T19:39:11Z</dcterms:modified>
</cp:coreProperties>
</file>