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jpg&amp;ehk=pvYEg6gBaX9k8wvu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</p:sldMasterIdLst>
  <p:notesMasterIdLst>
    <p:notesMasterId r:id="rId68"/>
  </p:notesMasterIdLst>
  <p:sldIdLst>
    <p:sldId id="256" r:id="rId2"/>
    <p:sldId id="320" r:id="rId3"/>
    <p:sldId id="318" r:id="rId4"/>
    <p:sldId id="321" r:id="rId5"/>
    <p:sldId id="259" r:id="rId6"/>
    <p:sldId id="260" r:id="rId7"/>
    <p:sldId id="261" r:id="rId8"/>
    <p:sldId id="262" r:id="rId9"/>
    <p:sldId id="339" r:id="rId10"/>
    <p:sldId id="322" r:id="rId11"/>
    <p:sldId id="323" r:id="rId12"/>
    <p:sldId id="324" r:id="rId13"/>
    <p:sldId id="325" r:id="rId14"/>
    <p:sldId id="274" r:id="rId15"/>
    <p:sldId id="326" r:id="rId16"/>
    <p:sldId id="327" r:id="rId17"/>
    <p:sldId id="285" r:id="rId18"/>
    <p:sldId id="275" r:id="rId19"/>
    <p:sldId id="328" r:id="rId20"/>
    <p:sldId id="277" r:id="rId21"/>
    <p:sldId id="330" r:id="rId22"/>
    <p:sldId id="331" r:id="rId23"/>
    <p:sldId id="332" r:id="rId24"/>
    <p:sldId id="286" r:id="rId25"/>
    <p:sldId id="288" r:id="rId26"/>
    <p:sldId id="329" r:id="rId27"/>
    <p:sldId id="280" r:id="rId28"/>
    <p:sldId id="281" r:id="rId29"/>
    <p:sldId id="282" r:id="rId30"/>
    <p:sldId id="333" r:id="rId31"/>
    <p:sldId id="336" r:id="rId32"/>
    <p:sldId id="337" r:id="rId33"/>
    <p:sldId id="305" r:id="rId34"/>
    <p:sldId id="257" r:id="rId35"/>
    <p:sldId id="290" r:id="rId36"/>
    <p:sldId id="293" r:id="rId37"/>
    <p:sldId id="294" r:id="rId38"/>
    <p:sldId id="295" r:id="rId39"/>
    <p:sldId id="296" r:id="rId40"/>
    <p:sldId id="265" r:id="rId41"/>
    <p:sldId id="299" r:id="rId42"/>
    <p:sldId id="266" r:id="rId43"/>
    <p:sldId id="300" r:id="rId44"/>
    <p:sldId id="301" r:id="rId45"/>
    <p:sldId id="302" r:id="rId46"/>
    <p:sldId id="303" r:id="rId47"/>
    <p:sldId id="338" r:id="rId48"/>
    <p:sldId id="267" r:id="rId49"/>
    <p:sldId id="306" r:id="rId50"/>
    <p:sldId id="268" r:id="rId51"/>
    <p:sldId id="269" r:id="rId52"/>
    <p:sldId id="270" r:id="rId53"/>
    <p:sldId id="271" r:id="rId54"/>
    <p:sldId id="272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40" r:id="rId66"/>
    <p:sldId id="341" r:id="rId67"/>
  </p:sldIdLst>
  <p:sldSz cx="12192000" cy="6858000"/>
  <p:notesSz cx="6858000" cy="9144000"/>
  <p:embeddedFontLst>
    <p:embeddedFont>
      <p:font typeface="Calibri" panose="020F0502020204030204" pitchFamily="34" charset="0"/>
      <p:regular r:id="rId69"/>
      <p:bold r:id="rId70"/>
      <p:italic r:id="rId71"/>
      <p:boldItalic r:id="rId72"/>
    </p:embeddedFont>
    <p:embeddedFont>
      <p:font typeface="Impact" panose="020B0806030902050204" pitchFamily="34" charset="0"/>
      <p:regular r:id="rId73"/>
    </p:embeddedFont>
    <p:embeddedFont>
      <p:font typeface="OCR A Extended" panose="02010509020102010303" pitchFamily="50" charset="0"/>
      <p:regular r:id="rId74"/>
    </p:embeddedFont>
    <p:embeddedFont>
      <p:font typeface="OCRB" panose="020B0609020202020204" pitchFamily="49" charset="0"/>
      <p:regular r:id="rId75"/>
    </p:embeddedFont>
    <p:embeddedFont>
      <p:font typeface="Questrial" panose="020B0604020202020204" charset="0"/>
      <p:regular r:id="rId7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48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38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6" Type="http://schemas.openxmlformats.org/officeDocument/2006/relationships/font" Target="fonts/font8.fntdata"/><Relationship Id="rId7" Type="http://schemas.openxmlformats.org/officeDocument/2006/relationships/slide" Target="slides/slide6.xml"/><Relationship Id="rId71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6.fntdata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5.fntdata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1.fntdata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4.fntdata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3AFDE2-AEE9-41F6-8016-77BCA4BC96D2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DB17341-076A-4ED3-9A36-9EE375F37C4F}">
      <dgm:prSet phldrT="[Text]"/>
      <dgm:spPr/>
      <dgm:t>
        <a:bodyPr/>
        <a:lstStyle/>
        <a:p>
          <a:r>
            <a:rPr lang="en-US" dirty="0"/>
            <a:t>Four Features</a:t>
          </a:r>
        </a:p>
      </dgm:t>
    </dgm:pt>
    <dgm:pt modelId="{A8AFCC04-19C6-4007-BA14-DEFDBC0AFB0E}" type="parTrans" cxnId="{F4A5E03E-2EEA-41FE-8346-4F8826636B80}">
      <dgm:prSet/>
      <dgm:spPr/>
      <dgm:t>
        <a:bodyPr/>
        <a:lstStyle/>
        <a:p>
          <a:endParaRPr lang="en-US"/>
        </a:p>
      </dgm:t>
    </dgm:pt>
    <dgm:pt modelId="{7DB0836B-5F2C-49FE-A092-B13BD3586DC2}" type="sibTrans" cxnId="{F4A5E03E-2EEA-41FE-8346-4F8826636B80}">
      <dgm:prSet/>
      <dgm:spPr/>
      <dgm:t>
        <a:bodyPr/>
        <a:lstStyle/>
        <a:p>
          <a:endParaRPr lang="en-US"/>
        </a:p>
      </dgm:t>
    </dgm:pt>
    <dgm:pt modelId="{4EB584F9-A814-404D-8498-88AD000B80EB}">
      <dgm:prSet phldrT="[Text]"/>
      <dgm:spPr/>
      <dgm:t>
        <a:bodyPr/>
        <a:lstStyle/>
        <a:p>
          <a:r>
            <a:rPr lang="en-US" dirty="0"/>
            <a:t>Population</a:t>
          </a:r>
        </a:p>
      </dgm:t>
    </dgm:pt>
    <dgm:pt modelId="{E2526FB1-FAA3-4EE8-86E6-1FC25782C2C7}" type="parTrans" cxnId="{FEE72602-EF59-4361-B49E-258207FC4BD4}">
      <dgm:prSet/>
      <dgm:spPr/>
      <dgm:t>
        <a:bodyPr/>
        <a:lstStyle/>
        <a:p>
          <a:endParaRPr lang="en-US"/>
        </a:p>
      </dgm:t>
    </dgm:pt>
    <dgm:pt modelId="{FF84813C-85DD-4AD2-9EB4-A94B957DE028}" type="sibTrans" cxnId="{FEE72602-EF59-4361-B49E-258207FC4BD4}">
      <dgm:prSet/>
      <dgm:spPr/>
      <dgm:t>
        <a:bodyPr/>
        <a:lstStyle/>
        <a:p>
          <a:endParaRPr lang="en-US"/>
        </a:p>
      </dgm:t>
    </dgm:pt>
    <dgm:pt modelId="{E5E0365F-59A1-4303-9263-66E0242971DB}">
      <dgm:prSet phldrT="[Text]"/>
      <dgm:spPr/>
      <dgm:t>
        <a:bodyPr/>
        <a:lstStyle/>
        <a:p>
          <a:r>
            <a:rPr lang="en-US" dirty="0"/>
            <a:t>Government</a:t>
          </a:r>
        </a:p>
      </dgm:t>
    </dgm:pt>
    <dgm:pt modelId="{A66430FD-E056-4293-9194-9C19AF960F13}" type="parTrans" cxnId="{3BA0A67C-C432-48AC-9E3B-53A16EB5371F}">
      <dgm:prSet/>
      <dgm:spPr/>
      <dgm:t>
        <a:bodyPr/>
        <a:lstStyle/>
        <a:p>
          <a:endParaRPr lang="en-US"/>
        </a:p>
      </dgm:t>
    </dgm:pt>
    <dgm:pt modelId="{B5B5002B-6676-4249-B316-E8AAEE414008}" type="sibTrans" cxnId="{3BA0A67C-C432-48AC-9E3B-53A16EB5371F}">
      <dgm:prSet/>
      <dgm:spPr/>
      <dgm:t>
        <a:bodyPr/>
        <a:lstStyle/>
        <a:p>
          <a:endParaRPr lang="en-US"/>
        </a:p>
      </dgm:t>
    </dgm:pt>
    <dgm:pt modelId="{5F331258-D8AA-4F22-8A6E-5CFDD0EFAED7}">
      <dgm:prSet phldrT="[Text]"/>
      <dgm:spPr/>
      <dgm:t>
        <a:bodyPr/>
        <a:lstStyle/>
        <a:p>
          <a:r>
            <a:rPr lang="en-US" dirty="0"/>
            <a:t>Territory</a:t>
          </a:r>
        </a:p>
      </dgm:t>
    </dgm:pt>
    <dgm:pt modelId="{00A51DB3-E28D-4153-9273-4839C2E99C90}" type="parTrans" cxnId="{229CE4DC-DBE0-4D1A-915F-69FC22348480}">
      <dgm:prSet/>
      <dgm:spPr/>
      <dgm:t>
        <a:bodyPr/>
        <a:lstStyle/>
        <a:p>
          <a:endParaRPr lang="en-US"/>
        </a:p>
      </dgm:t>
    </dgm:pt>
    <dgm:pt modelId="{E7DEA774-862A-4670-90E5-1A7444D76118}" type="sibTrans" cxnId="{229CE4DC-DBE0-4D1A-915F-69FC22348480}">
      <dgm:prSet/>
      <dgm:spPr/>
      <dgm:t>
        <a:bodyPr/>
        <a:lstStyle/>
        <a:p>
          <a:endParaRPr lang="en-US"/>
        </a:p>
      </dgm:t>
    </dgm:pt>
    <dgm:pt modelId="{D7E62D60-435B-4251-A00F-E73D1D092BDF}">
      <dgm:prSet phldrT="[Text]"/>
      <dgm:spPr/>
      <dgm:t>
        <a:bodyPr/>
        <a:lstStyle/>
        <a:p>
          <a:r>
            <a:rPr lang="en-US" dirty="0"/>
            <a:t>Sovereignty</a:t>
          </a:r>
        </a:p>
      </dgm:t>
    </dgm:pt>
    <dgm:pt modelId="{DEA2ABDC-1E00-478A-AA99-1C01EBD8C613}" type="parTrans" cxnId="{73BE293D-C5D4-487B-B90E-A4A11BD4E827}">
      <dgm:prSet/>
      <dgm:spPr/>
      <dgm:t>
        <a:bodyPr/>
        <a:lstStyle/>
        <a:p>
          <a:endParaRPr lang="en-US"/>
        </a:p>
      </dgm:t>
    </dgm:pt>
    <dgm:pt modelId="{808E66D3-3204-4AFC-BC0B-03D98739A7AA}" type="sibTrans" cxnId="{73BE293D-C5D4-487B-B90E-A4A11BD4E827}">
      <dgm:prSet/>
      <dgm:spPr/>
      <dgm:t>
        <a:bodyPr/>
        <a:lstStyle/>
        <a:p>
          <a:endParaRPr lang="en-US"/>
        </a:p>
      </dgm:t>
    </dgm:pt>
    <dgm:pt modelId="{DC97B428-1C17-4C5A-8247-0D20BADEAB73}" type="pres">
      <dgm:prSet presAssocID="{623AFDE2-AEE9-41F6-8016-77BCA4BC96D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DAC47D6-2DE3-45F7-A6D1-463A711A8198}" type="pres">
      <dgm:prSet presAssocID="{6DB17341-076A-4ED3-9A36-9EE375F37C4F}" presName="centerShape" presStyleLbl="node0" presStyleIdx="0" presStyleCnt="1" custLinFactNeighborY="705"/>
      <dgm:spPr/>
    </dgm:pt>
    <dgm:pt modelId="{A5DC6851-ADEC-4CCE-AFA1-F4834F679AF9}" type="pres">
      <dgm:prSet presAssocID="{E2526FB1-FAA3-4EE8-86E6-1FC25782C2C7}" presName="Name9" presStyleLbl="parChTrans1D2" presStyleIdx="0" presStyleCnt="4"/>
      <dgm:spPr/>
    </dgm:pt>
    <dgm:pt modelId="{AE4BBBCA-6147-44B4-8752-6565A3B376BC}" type="pres">
      <dgm:prSet presAssocID="{E2526FB1-FAA3-4EE8-86E6-1FC25782C2C7}" presName="connTx" presStyleLbl="parChTrans1D2" presStyleIdx="0" presStyleCnt="4"/>
      <dgm:spPr/>
    </dgm:pt>
    <dgm:pt modelId="{F1762399-A211-4C71-9395-C3D87E050591}" type="pres">
      <dgm:prSet presAssocID="{4EB584F9-A814-404D-8498-88AD000B80EB}" presName="node" presStyleLbl="node1" presStyleIdx="0" presStyleCnt="4" custScaleX="147330" custScaleY="122590" custRadScaleRad="104553" custRadScaleInc="-201663">
        <dgm:presLayoutVars>
          <dgm:bulletEnabled val="1"/>
        </dgm:presLayoutVars>
      </dgm:prSet>
      <dgm:spPr/>
    </dgm:pt>
    <dgm:pt modelId="{29B0BE1B-0217-4A6F-AB1C-E3F45FB3EDD3}" type="pres">
      <dgm:prSet presAssocID="{A66430FD-E056-4293-9194-9C19AF960F13}" presName="Name9" presStyleLbl="parChTrans1D2" presStyleIdx="1" presStyleCnt="4"/>
      <dgm:spPr/>
    </dgm:pt>
    <dgm:pt modelId="{CC238B23-D5A8-489C-9F89-C2EF119F730D}" type="pres">
      <dgm:prSet presAssocID="{A66430FD-E056-4293-9194-9C19AF960F13}" presName="connTx" presStyleLbl="parChTrans1D2" presStyleIdx="1" presStyleCnt="4"/>
      <dgm:spPr/>
    </dgm:pt>
    <dgm:pt modelId="{9E74C7CE-43BD-4F02-B79C-7C1B5BB7D60B}" type="pres">
      <dgm:prSet presAssocID="{E5E0365F-59A1-4303-9263-66E0242971DB}" presName="node" presStyleLbl="node1" presStyleIdx="1" presStyleCnt="4" custScaleX="146825" custScaleY="122747" custRadScaleRad="101919" custRadScaleInc="2375">
        <dgm:presLayoutVars>
          <dgm:bulletEnabled val="1"/>
        </dgm:presLayoutVars>
      </dgm:prSet>
      <dgm:spPr/>
    </dgm:pt>
    <dgm:pt modelId="{8EFAD494-2AC0-443F-830A-4DFCCE539C33}" type="pres">
      <dgm:prSet presAssocID="{00A51DB3-E28D-4153-9273-4839C2E99C90}" presName="Name9" presStyleLbl="parChTrans1D2" presStyleIdx="2" presStyleCnt="4"/>
      <dgm:spPr/>
    </dgm:pt>
    <dgm:pt modelId="{0446955F-96FF-4BB9-810F-383569C498B1}" type="pres">
      <dgm:prSet presAssocID="{00A51DB3-E28D-4153-9273-4839C2E99C90}" presName="connTx" presStyleLbl="parChTrans1D2" presStyleIdx="2" presStyleCnt="4"/>
      <dgm:spPr/>
    </dgm:pt>
    <dgm:pt modelId="{3EDB14CE-9698-45DE-9578-38734B1C2C42}" type="pres">
      <dgm:prSet presAssocID="{5F331258-D8AA-4F22-8A6E-5CFDD0EFAED7}" presName="node" presStyleLbl="node1" presStyleIdx="2" presStyleCnt="4" custScaleX="139833" custScaleY="122826" custRadScaleRad="88584" custRadScaleInc="-682">
        <dgm:presLayoutVars>
          <dgm:bulletEnabled val="1"/>
        </dgm:presLayoutVars>
      </dgm:prSet>
      <dgm:spPr/>
    </dgm:pt>
    <dgm:pt modelId="{65B140F3-03FC-4A63-9484-71421E7544DC}" type="pres">
      <dgm:prSet presAssocID="{DEA2ABDC-1E00-478A-AA99-1C01EBD8C613}" presName="Name9" presStyleLbl="parChTrans1D2" presStyleIdx="3" presStyleCnt="4"/>
      <dgm:spPr/>
    </dgm:pt>
    <dgm:pt modelId="{67C06EE7-9467-4316-AABF-25A40C73B73A}" type="pres">
      <dgm:prSet presAssocID="{DEA2ABDC-1E00-478A-AA99-1C01EBD8C613}" presName="connTx" presStyleLbl="parChTrans1D2" presStyleIdx="3" presStyleCnt="4"/>
      <dgm:spPr/>
    </dgm:pt>
    <dgm:pt modelId="{BF0337A4-EDD0-485A-B253-45E6C9EA9FAE}" type="pres">
      <dgm:prSet presAssocID="{D7E62D60-435B-4251-A00F-E73D1D092BDF}" presName="node" presStyleLbl="node1" presStyleIdx="3" presStyleCnt="4" custScaleX="149231" custScaleY="123984" custRadScaleRad="91813" custRadScaleInc="200390">
        <dgm:presLayoutVars>
          <dgm:bulletEnabled val="1"/>
        </dgm:presLayoutVars>
      </dgm:prSet>
      <dgm:spPr/>
    </dgm:pt>
  </dgm:ptLst>
  <dgm:cxnLst>
    <dgm:cxn modelId="{FEE72602-EF59-4361-B49E-258207FC4BD4}" srcId="{6DB17341-076A-4ED3-9A36-9EE375F37C4F}" destId="{4EB584F9-A814-404D-8498-88AD000B80EB}" srcOrd="0" destOrd="0" parTransId="{E2526FB1-FAA3-4EE8-86E6-1FC25782C2C7}" sibTransId="{FF84813C-85DD-4AD2-9EB4-A94B957DE028}"/>
    <dgm:cxn modelId="{4D48A00F-B0AD-4819-A396-B7A4E9D81C23}" type="presOf" srcId="{D7E62D60-435B-4251-A00F-E73D1D092BDF}" destId="{BF0337A4-EDD0-485A-B253-45E6C9EA9FAE}" srcOrd="0" destOrd="0" presId="urn:microsoft.com/office/officeart/2005/8/layout/radial1"/>
    <dgm:cxn modelId="{9F5F6B3A-5FB9-4D55-A6AD-F2AF6CB47125}" type="presOf" srcId="{5F331258-D8AA-4F22-8A6E-5CFDD0EFAED7}" destId="{3EDB14CE-9698-45DE-9578-38734B1C2C42}" srcOrd="0" destOrd="0" presId="urn:microsoft.com/office/officeart/2005/8/layout/radial1"/>
    <dgm:cxn modelId="{73BE293D-C5D4-487B-B90E-A4A11BD4E827}" srcId="{6DB17341-076A-4ED3-9A36-9EE375F37C4F}" destId="{D7E62D60-435B-4251-A00F-E73D1D092BDF}" srcOrd="3" destOrd="0" parTransId="{DEA2ABDC-1E00-478A-AA99-1C01EBD8C613}" sibTransId="{808E66D3-3204-4AFC-BC0B-03D98739A7AA}"/>
    <dgm:cxn modelId="{F4A5E03E-2EEA-41FE-8346-4F8826636B80}" srcId="{623AFDE2-AEE9-41F6-8016-77BCA4BC96D2}" destId="{6DB17341-076A-4ED3-9A36-9EE375F37C4F}" srcOrd="0" destOrd="0" parTransId="{A8AFCC04-19C6-4007-BA14-DEFDBC0AFB0E}" sibTransId="{7DB0836B-5F2C-49FE-A092-B13BD3586DC2}"/>
    <dgm:cxn modelId="{06AAE342-888C-4181-B91C-BAE3B5B98488}" type="presOf" srcId="{623AFDE2-AEE9-41F6-8016-77BCA4BC96D2}" destId="{DC97B428-1C17-4C5A-8247-0D20BADEAB73}" srcOrd="0" destOrd="0" presId="urn:microsoft.com/office/officeart/2005/8/layout/radial1"/>
    <dgm:cxn modelId="{121E6544-ED76-44C0-A73A-CCAC167C7F0A}" type="presOf" srcId="{E5E0365F-59A1-4303-9263-66E0242971DB}" destId="{9E74C7CE-43BD-4F02-B79C-7C1B5BB7D60B}" srcOrd="0" destOrd="0" presId="urn:microsoft.com/office/officeart/2005/8/layout/radial1"/>
    <dgm:cxn modelId="{C3868467-D51E-4D7C-B05A-CD7D4C4E427F}" type="presOf" srcId="{00A51DB3-E28D-4153-9273-4839C2E99C90}" destId="{0446955F-96FF-4BB9-810F-383569C498B1}" srcOrd="1" destOrd="0" presId="urn:microsoft.com/office/officeart/2005/8/layout/radial1"/>
    <dgm:cxn modelId="{25F8F94B-7F0F-4A8F-978E-FFBD04441ED5}" type="presOf" srcId="{DEA2ABDC-1E00-478A-AA99-1C01EBD8C613}" destId="{67C06EE7-9467-4316-AABF-25A40C73B73A}" srcOrd="1" destOrd="0" presId="urn:microsoft.com/office/officeart/2005/8/layout/radial1"/>
    <dgm:cxn modelId="{42539650-F253-4C74-A9F8-54565EB60E5F}" type="presOf" srcId="{E2526FB1-FAA3-4EE8-86E6-1FC25782C2C7}" destId="{A5DC6851-ADEC-4CCE-AFA1-F4834F679AF9}" srcOrd="0" destOrd="0" presId="urn:microsoft.com/office/officeart/2005/8/layout/radial1"/>
    <dgm:cxn modelId="{3BA0A67C-C432-48AC-9E3B-53A16EB5371F}" srcId="{6DB17341-076A-4ED3-9A36-9EE375F37C4F}" destId="{E5E0365F-59A1-4303-9263-66E0242971DB}" srcOrd="1" destOrd="0" parTransId="{A66430FD-E056-4293-9194-9C19AF960F13}" sibTransId="{B5B5002B-6676-4249-B316-E8AAEE414008}"/>
    <dgm:cxn modelId="{83BF9A98-687F-4878-8341-416C7AEA778B}" type="presOf" srcId="{4EB584F9-A814-404D-8498-88AD000B80EB}" destId="{F1762399-A211-4C71-9395-C3D87E050591}" srcOrd="0" destOrd="0" presId="urn:microsoft.com/office/officeart/2005/8/layout/radial1"/>
    <dgm:cxn modelId="{F72BDFA4-6492-4E70-93DA-29D231236C47}" type="presOf" srcId="{E2526FB1-FAA3-4EE8-86E6-1FC25782C2C7}" destId="{AE4BBBCA-6147-44B4-8752-6565A3B376BC}" srcOrd="1" destOrd="0" presId="urn:microsoft.com/office/officeart/2005/8/layout/radial1"/>
    <dgm:cxn modelId="{C63661AA-B459-42DC-9A54-47E76921BE62}" type="presOf" srcId="{00A51DB3-E28D-4153-9273-4839C2E99C90}" destId="{8EFAD494-2AC0-443F-830A-4DFCCE539C33}" srcOrd="0" destOrd="0" presId="urn:microsoft.com/office/officeart/2005/8/layout/radial1"/>
    <dgm:cxn modelId="{AA2855B8-A97C-4202-AF4E-9388146933E1}" type="presOf" srcId="{A66430FD-E056-4293-9194-9C19AF960F13}" destId="{29B0BE1B-0217-4A6F-AB1C-E3F45FB3EDD3}" srcOrd="0" destOrd="0" presId="urn:microsoft.com/office/officeart/2005/8/layout/radial1"/>
    <dgm:cxn modelId="{E01770BA-7D68-4D68-8927-25BBB05A400A}" type="presOf" srcId="{6DB17341-076A-4ED3-9A36-9EE375F37C4F}" destId="{3DAC47D6-2DE3-45F7-A6D1-463A711A8198}" srcOrd="0" destOrd="0" presId="urn:microsoft.com/office/officeart/2005/8/layout/radial1"/>
    <dgm:cxn modelId="{307A07D0-6F1E-446A-B29B-F8B7B9BAD516}" type="presOf" srcId="{A66430FD-E056-4293-9194-9C19AF960F13}" destId="{CC238B23-D5A8-489C-9F89-C2EF119F730D}" srcOrd="1" destOrd="0" presId="urn:microsoft.com/office/officeart/2005/8/layout/radial1"/>
    <dgm:cxn modelId="{229CE4DC-DBE0-4D1A-915F-69FC22348480}" srcId="{6DB17341-076A-4ED3-9A36-9EE375F37C4F}" destId="{5F331258-D8AA-4F22-8A6E-5CFDD0EFAED7}" srcOrd="2" destOrd="0" parTransId="{00A51DB3-E28D-4153-9273-4839C2E99C90}" sibTransId="{E7DEA774-862A-4670-90E5-1A7444D76118}"/>
    <dgm:cxn modelId="{B2361CE5-03CE-48A1-B430-C9DC550797AE}" type="presOf" srcId="{DEA2ABDC-1E00-478A-AA99-1C01EBD8C613}" destId="{65B140F3-03FC-4A63-9484-71421E7544DC}" srcOrd="0" destOrd="0" presId="urn:microsoft.com/office/officeart/2005/8/layout/radial1"/>
    <dgm:cxn modelId="{475520B7-58EE-444D-8386-18366532638D}" type="presParOf" srcId="{DC97B428-1C17-4C5A-8247-0D20BADEAB73}" destId="{3DAC47D6-2DE3-45F7-A6D1-463A711A8198}" srcOrd="0" destOrd="0" presId="urn:microsoft.com/office/officeart/2005/8/layout/radial1"/>
    <dgm:cxn modelId="{A5FDB0EF-A04E-47E9-8EF7-114B5FD4EE45}" type="presParOf" srcId="{DC97B428-1C17-4C5A-8247-0D20BADEAB73}" destId="{A5DC6851-ADEC-4CCE-AFA1-F4834F679AF9}" srcOrd="1" destOrd="0" presId="urn:microsoft.com/office/officeart/2005/8/layout/radial1"/>
    <dgm:cxn modelId="{ED4F2800-143E-4704-9E16-5A55F76DCD27}" type="presParOf" srcId="{A5DC6851-ADEC-4CCE-AFA1-F4834F679AF9}" destId="{AE4BBBCA-6147-44B4-8752-6565A3B376BC}" srcOrd="0" destOrd="0" presId="urn:microsoft.com/office/officeart/2005/8/layout/radial1"/>
    <dgm:cxn modelId="{AFE8E2F9-4D67-4CC7-AE3E-E193F88DC32B}" type="presParOf" srcId="{DC97B428-1C17-4C5A-8247-0D20BADEAB73}" destId="{F1762399-A211-4C71-9395-C3D87E050591}" srcOrd="2" destOrd="0" presId="urn:microsoft.com/office/officeart/2005/8/layout/radial1"/>
    <dgm:cxn modelId="{CFED7D94-CCFC-41F6-91B8-D083D9464D0B}" type="presParOf" srcId="{DC97B428-1C17-4C5A-8247-0D20BADEAB73}" destId="{29B0BE1B-0217-4A6F-AB1C-E3F45FB3EDD3}" srcOrd="3" destOrd="0" presId="urn:microsoft.com/office/officeart/2005/8/layout/radial1"/>
    <dgm:cxn modelId="{53FF015B-5990-41C1-A503-3E3769C4999A}" type="presParOf" srcId="{29B0BE1B-0217-4A6F-AB1C-E3F45FB3EDD3}" destId="{CC238B23-D5A8-489C-9F89-C2EF119F730D}" srcOrd="0" destOrd="0" presId="urn:microsoft.com/office/officeart/2005/8/layout/radial1"/>
    <dgm:cxn modelId="{8DF4BF45-EAD9-4EC1-965A-808A88CEA346}" type="presParOf" srcId="{DC97B428-1C17-4C5A-8247-0D20BADEAB73}" destId="{9E74C7CE-43BD-4F02-B79C-7C1B5BB7D60B}" srcOrd="4" destOrd="0" presId="urn:microsoft.com/office/officeart/2005/8/layout/radial1"/>
    <dgm:cxn modelId="{2E6E541B-3580-437E-82FA-9CCAC8BBD7B1}" type="presParOf" srcId="{DC97B428-1C17-4C5A-8247-0D20BADEAB73}" destId="{8EFAD494-2AC0-443F-830A-4DFCCE539C33}" srcOrd="5" destOrd="0" presId="urn:microsoft.com/office/officeart/2005/8/layout/radial1"/>
    <dgm:cxn modelId="{6CA6966D-F734-46BC-95C7-392F3D920CE2}" type="presParOf" srcId="{8EFAD494-2AC0-443F-830A-4DFCCE539C33}" destId="{0446955F-96FF-4BB9-810F-383569C498B1}" srcOrd="0" destOrd="0" presId="urn:microsoft.com/office/officeart/2005/8/layout/radial1"/>
    <dgm:cxn modelId="{1E97A5F8-E35B-44FA-A663-40E41352D0CE}" type="presParOf" srcId="{DC97B428-1C17-4C5A-8247-0D20BADEAB73}" destId="{3EDB14CE-9698-45DE-9578-38734B1C2C42}" srcOrd="6" destOrd="0" presId="urn:microsoft.com/office/officeart/2005/8/layout/radial1"/>
    <dgm:cxn modelId="{B7572E0F-C4D1-48C3-8302-E18F422270D7}" type="presParOf" srcId="{DC97B428-1C17-4C5A-8247-0D20BADEAB73}" destId="{65B140F3-03FC-4A63-9484-71421E7544DC}" srcOrd="7" destOrd="0" presId="urn:microsoft.com/office/officeart/2005/8/layout/radial1"/>
    <dgm:cxn modelId="{D8541C98-EF12-4B3B-9F38-8C9AF2B65768}" type="presParOf" srcId="{65B140F3-03FC-4A63-9484-71421E7544DC}" destId="{67C06EE7-9467-4316-AABF-25A40C73B73A}" srcOrd="0" destOrd="0" presId="urn:microsoft.com/office/officeart/2005/8/layout/radial1"/>
    <dgm:cxn modelId="{90739013-88F0-4C09-860B-B437B4623CCA}" type="presParOf" srcId="{DC97B428-1C17-4C5A-8247-0D20BADEAB73}" destId="{BF0337A4-EDD0-485A-B253-45E6C9EA9FAE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BB0100-C182-47C2-B1DA-259E0DFB227D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31A621-65E4-4A9D-AFD1-DBB9F37B462E}">
      <dgm:prSet phldrT="[Text]"/>
      <dgm:spPr/>
      <dgm:t>
        <a:bodyPr/>
        <a:lstStyle/>
        <a:p>
          <a:r>
            <a:rPr lang="en-US" dirty="0"/>
            <a:t>Authoritarian</a:t>
          </a:r>
        </a:p>
      </dgm:t>
    </dgm:pt>
    <dgm:pt modelId="{78CCF0AA-6D1B-4645-AA28-831B970463CA}" type="parTrans" cxnId="{6C57808A-CF08-4724-BFC2-87E7900A7CC2}">
      <dgm:prSet/>
      <dgm:spPr/>
      <dgm:t>
        <a:bodyPr/>
        <a:lstStyle/>
        <a:p>
          <a:endParaRPr lang="en-US"/>
        </a:p>
      </dgm:t>
    </dgm:pt>
    <dgm:pt modelId="{4B145749-ADF1-42FB-8896-B6F6B89831FD}" type="sibTrans" cxnId="{6C57808A-CF08-4724-BFC2-87E7900A7CC2}">
      <dgm:prSet/>
      <dgm:spPr/>
      <dgm:t>
        <a:bodyPr/>
        <a:lstStyle/>
        <a:p>
          <a:endParaRPr lang="en-US"/>
        </a:p>
      </dgm:t>
    </dgm:pt>
    <dgm:pt modelId="{205AB9D5-5A1E-4470-9CE9-DA2F1DA25D24}">
      <dgm:prSet phldrT="[Text]"/>
      <dgm:spPr/>
      <dgm:t>
        <a:bodyPr/>
        <a:lstStyle/>
        <a:p>
          <a:r>
            <a:rPr lang="en-US" dirty="0"/>
            <a:t>Monarchy</a:t>
          </a:r>
        </a:p>
      </dgm:t>
    </dgm:pt>
    <dgm:pt modelId="{B41BCBB6-037C-4CEC-BFA6-8EB7FC1C9477}" type="parTrans" cxnId="{94B7549D-8D8D-45D4-A8A6-D07DE508F0F3}">
      <dgm:prSet/>
      <dgm:spPr/>
      <dgm:t>
        <a:bodyPr/>
        <a:lstStyle/>
        <a:p>
          <a:endParaRPr lang="en-US"/>
        </a:p>
      </dgm:t>
    </dgm:pt>
    <dgm:pt modelId="{1D4B5D75-B6EC-44CF-9442-B6AE163AC095}" type="sibTrans" cxnId="{94B7549D-8D8D-45D4-A8A6-D07DE508F0F3}">
      <dgm:prSet/>
      <dgm:spPr/>
      <dgm:t>
        <a:bodyPr/>
        <a:lstStyle/>
        <a:p>
          <a:endParaRPr lang="en-US"/>
        </a:p>
      </dgm:t>
    </dgm:pt>
    <dgm:pt modelId="{52FDA488-98BD-4ADC-B5D7-5FC18B3D7274}">
      <dgm:prSet phldrT="[Text]"/>
      <dgm:spPr/>
      <dgm:t>
        <a:bodyPr/>
        <a:lstStyle/>
        <a:p>
          <a:r>
            <a:rPr lang="en-US" dirty="0"/>
            <a:t>Democracy</a:t>
          </a:r>
        </a:p>
      </dgm:t>
    </dgm:pt>
    <dgm:pt modelId="{C01F22E1-AB98-465C-881C-A95F0A6855F5}" type="parTrans" cxnId="{113E0EC9-F6FA-4E01-9683-BC39C2AF68FC}">
      <dgm:prSet/>
      <dgm:spPr/>
      <dgm:t>
        <a:bodyPr/>
        <a:lstStyle/>
        <a:p>
          <a:endParaRPr lang="en-US"/>
        </a:p>
      </dgm:t>
    </dgm:pt>
    <dgm:pt modelId="{11F618F8-6F90-4BA9-BD4F-85440932285D}" type="sibTrans" cxnId="{113E0EC9-F6FA-4E01-9683-BC39C2AF68FC}">
      <dgm:prSet/>
      <dgm:spPr/>
      <dgm:t>
        <a:bodyPr/>
        <a:lstStyle/>
        <a:p>
          <a:endParaRPr lang="en-US"/>
        </a:p>
      </dgm:t>
    </dgm:pt>
    <dgm:pt modelId="{2045367C-9257-4DFB-8A66-536E29E25062}" type="pres">
      <dgm:prSet presAssocID="{D8BB0100-C182-47C2-B1DA-259E0DFB227D}" presName="outerComposite" presStyleCnt="0">
        <dgm:presLayoutVars>
          <dgm:chMax val="5"/>
          <dgm:dir/>
          <dgm:resizeHandles val="exact"/>
        </dgm:presLayoutVars>
      </dgm:prSet>
      <dgm:spPr/>
    </dgm:pt>
    <dgm:pt modelId="{D7660DC6-7E8F-4818-B91A-2FD4592EC4EA}" type="pres">
      <dgm:prSet presAssocID="{D8BB0100-C182-47C2-B1DA-259E0DFB227D}" presName="dummyMaxCanvas" presStyleCnt="0">
        <dgm:presLayoutVars/>
      </dgm:prSet>
      <dgm:spPr/>
    </dgm:pt>
    <dgm:pt modelId="{96636A39-E4C4-46FA-9242-646DB9D98992}" type="pres">
      <dgm:prSet presAssocID="{D8BB0100-C182-47C2-B1DA-259E0DFB227D}" presName="ThreeNodes_1" presStyleLbl="node1" presStyleIdx="0" presStyleCnt="3">
        <dgm:presLayoutVars>
          <dgm:bulletEnabled val="1"/>
        </dgm:presLayoutVars>
      </dgm:prSet>
      <dgm:spPr/>
    </dgm:pt>
    <dgm:pt modelId="{105DCF0E-D108-4429-AF43-9E0D5D69C774}" type="pres">
      <dgm:prSet presAssocID="{D8BB0100-C182-47C2-B1DA-259E0DFB227D}" presName="ThreeNodes_2" presStyleLbl="node1" presStyleIdx="1" presStyleCnt="3">
        <dgm:presLayoutVars>
          <dgm:bulletEnabled val="1"/>
        </dgm:presLayoutVars>
      </dgm:prSet>
      <dgm:spPr/>
    </dgm:pt>
    <dgm:pt modelId="{57E1F369-DBDE-42C4-9905-328DF9F33021}" type="pres">
      <dgm:prSet presAssocID="{D8BB0100-C182-47C2-B1DA-259E0DFB227D}" presName="ThreeNodes_3" presStyleLbl="node1" presStyleIdx="2" presStyleCnt="3">
        <dgm:presLayoutVars>
          <dgm:bulletEnabled val="1"/>
        </dgm:presLayoutVars>
      </dgm:prSet>
      <dgm:spPr/>
    </dgm:pt>
    <dgm:pt modelId="{62015E08-7A08-4D17-B9B4-3CD702E0B687}" type="pres">
      <dgm:prSet presAssocID="{D8BB0100-C182-47C2-B1DA-259E0DFB227D}" presName="ThreeConn_1-2" presStyleLbl="fgAccFollowNode1" presStyleIdx="0" presStyleCnt="2">
        <dgm:presLayoutVars>
          <dgm:bulletEnabled val="1"/>
        </dgm:presLayoutVars>
      </dgm:prSet>
      <dgm:spPr/>
    </dgm:pt>
    <dgm:pt modelId="{79B07929-FCFE-480A-8F7C-910C926E3068}" type="pres">
      <dgm:prSet presAssocID="{D8BB0100-C182-47C2-B1DA-259E0DFB227D}" presName="ThreeConn_2-3" presStyleLbl="fgAccFollowNode1" presStyleIdx="1" presStyleCnt="2">
        <dgm:presLayoutVars>
          <dgm:bulletEnabled val="1"/>
        </dgm:presLayoutVars>
      </dgm:prSet>
      <dgm:spPr/>
    </dgm:pt>
    <dgm:pt modelId="{27726FB2-74C2-4489-92F7-7659E8E7754D}" type="pres">
      <dgm:prSet presAssocID="{D8BB0100-C182-47C2-B1DA-259E0DFB227D}" presName="ThreeNodes_1_text" presStyleLbl="node1" presStyleIdx="2" presStyleCnt="3">
        <dgm:presLayoutVars>
          <dgm:bulletEnabled val="1"/>
        </dgm:presLayoutVars>
      </dgm:prSet>
      <dgm:spPr/>
    </dgm:pt>
    <dgm:pt modelId="{90D469D7-AD62-4B2D-8DDB-F11A046F5A14}" type="pres">
      <dgm:prSet presAssocID="{D8BB0100-C182-47C2-B1DA-259E0DFB227D}" presName="ThreeNodes_2_text" presStyleLbl="node1" presStyleIdx="2" presStyleCnt="3">
        <dgm:presLayoutVars>
          <dgm:bulletEnabled val="1"/>
        </dgm:presLayoutVars>
      </dgm:prSet>
      <dgm:spPr/>
    </dgm:pt>
    <dgm:pt modelId="{D46CD14C-7593-44CA-B87B-AB027A8B3681}" type="pres">
      <dgm:prSet presAssocID="{D8BB0100-C182-47C2-B1DA-259E0DFB227D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7F38F334-E9F8-4985-8D0B-B529FFB8EAD5}" type="presOf" srcId="{D8BB0100-C182-47C2-B1DA-259E0DFB227D}" destId="{2045367C-9257-4DFB-8A66-536E29E25062}" srcOrd="0" destOrd="0" presId="urn:microsoft.com/office/officeart/2005/8/layout/vProcess5"/>
    <dgm:cxn modelId="{D804D03F-DCAA-419A-820E-3E894D57AEE2}" type="presOf" srcId="{205AB9D5-5A1E-4470-9CE9-DA2F1DA25D24}" destId="{90D469D7-AD62-4B2D-8DDB-F11A046F5A14}" srcOrd="1" destOrd="0" presId="urn:microsoft.com/office/officeart/2005/8/layout/vProcess5"/>
    <dgm:cxn modelId="{CF560262-21E1-4BC2-9AE6-FD275B4912D9}" type="presOf" srcId="{205AB9D5-5A1E-4470-9CE9-DA2F1DA25D24}" destId="{105DCF0E-D108-4429-AF43-9E0D5D69C774}" srcOrd="0" destOrd="0" presId="urn:microsoft.com/office/officeart/2005/8/layout/vProcess5"/>
    <dgm:cxn modelId="{7D7F7344-E4C3-4979-982F-E30F5EA65E20}" type="presOf" srcId="{6231A621-65E4-4A9D-AFD1-DBB9F37B462E}" destId="{27726FB2-74C2-4489-92F7-7659E8E7754D}" srcOrd="1" destOrd="0" presId="urn:microsoft.com/office/officeart/2005/8/layout/vProcess5"/>
    <dgm:cxn modelId="{6C57808A-CF08-4724-BFC2-87E7900A7CC2}" srcId="{D8BB0100-C182-47C2-B1DA-259E0DFB227D}" destId="{6231A621-65E4-4A9D-AFD1-DBB9F37B462E}" srcOrd="0" destOrd="0" parTransId="{78CCF0AA-6D1B-4645-AA28-831B970463CA}" sibTransId="{4B145749-ADF1-42FB-8896-B6F6B89831FD}"/>
    <dgm:cxn modelId="{42089B98-0C70-48E6-A509-875BF25A3721}" type="presOf" srcId="{4B145749-ADF1-42FB-8896-B6F6B89831FD}" destId="{62015E08-7A08-4D17-B9B4-3CD702E0B687}" srcOrd="0" destOrd="0" presId="urn:microsoft.com/office/officeart/2005/8/layout/vProcess5"/>
    <dgm:cxn modelId="{94B7549D-8D8D-45D4-A8A6-D07DE508F0F3}" srcId="{D8BB0100-C182-47C2-B1DA-259E0DFB227D}" destId="{205AB9D5-5A1E-4470-9CE9-DA2F1DA25D24}" srcOrd="1" destOrd="0" parTransId="{B41BCBB6-037C-4CEC-BFA6-8EB7FC1C9477}" sibTransId="{1D4B5D75-B6EC-44CF-9442-B6AE163AC095}"/>
    <dgm:cxn modelId="{FAFFECAC-5E21-4B4A-9F26-90995CED4C3F}" type="presOf" srcId="{52FDA488-98BD-4ADC-B5D7-5FC18B3D7274}" destId="{D46CD14C-7593-44CA-B87B-AB027A8B3681}" srcOrd="1" destOrd="0" presId="urn:microsoft.com/office/officeart/2005/8/layout/vProcess5"/>
    <dgm:cxn modelId="{BD601BAE-37B2-41B6-A75E-E698D1C51C1E}" type="presOf" srcId="{52FDA488-98BD-4ADC-B5D7-5FC18B3D7274}" destId="{57E1F369-DBDE-42C4-9905-328DF9F33021}" srcOrd="0" destOrd="0" presId="urn:microsoft.com/office/officeart/2005/8/layout/vProcess5"/>
    <dgm:cxn modelId="{03E835C2-DED9-478F-8744-96B0A3BA291B}" type="presOf" srcId="{1D4B5D75-B6EC-44CF-9442-B6AE163AC095}" destId="{79B07929-FCFE-480A-8F7C-910C926E3068}" srcOrd="0" destOrd="0" presId="urn:microsoft.com/office/officeart/2005/8/layout/vProcess5"/>
    <dgm:cxn modelId="{113E0EC9-F6FA-4E01-9683-BC39C2AF68FC}" srcId="{D8BB0100-C182-47C2-B1DA-259E0DFB227D}" destId="{52FDA488-98BD-4ADC-B5D7-5FC18B3D7274}" srcOrd="2" destOrd="0" parTransId="{C01F22E1-AB98-465C-881C-A95F0A6855F5}" sibTransId="{11F618F8-6F90-4BA9-BD4F-85440932285D}"/>
    <dgm:cxn modelId="{43AE56D1-0F3E-4F64-BD7C-AAB54E82A170}" type="presOf" srcId="{6231A621-65E4-4A9D-AFD1-DBB9F37B462E}" destId="{96636A39-E4C4-46FA-9242-646DB9D98992}" srcOrd="0" destOrd="0" presId="urn:microsoft.com/office/officeart/2005/8/layout/vProcess5"/>
    <dgm:cxn modelId="{8E9BCF2B-040C-4FCB-975F-DB20F8863983}" type="presParOf" srcId="{2045367C-9257-4DFB-8A66-536E29E25062}" destId="{D7660DC6-7E8F-4818-B91A-2FD4592EC4EA}" srcOrd="0" destOrd="0" presId="urn:microsoft.com/office/officeart/2005/8/layout/vProcess5"/>
    <dgm:cxn modelId="{4DB07B10-8795-4512-AFA8-76B9253C102D}" type="presParOf" srcId="{2045367C-9257-4DFB-8A66-536E29E25062}" destId="{96636A39-E4C4-46FA-9242-646DB9D98992}" srcOrd="1" destOrd="0" presId="urn:microsoft.com/office/officeart/2005/8/layout/vProcess5"/>
    <dgm:cxn modelId="{19C9A1BE-EC16-4FD0-932F-D6B894252A32}" type="presParOf" srcId="{2045367C-9257-4DFB-8A66-536E29E25062}" destId="{105DCF0E-D108-4429-AF43-9E0D5D69C774}" srcOrd="2" destOrd="0" presId="urn:microsoft.com/office/officeart/2005/8/layout/vProcess5"/>
    <dgm:cxn modelId="{871CD4BA-83DC-483E-A76A-5B773F34CA78}" type="presParOf" srcId="{2045367C-9257-4DFB-8A66-536E29E25062}" destId="{57E1F369-DBDE-42C4-9905-328DF9F33021}" srcOrd="3" destOrd="0" presId="urn:microsoft.com/office/officeart/2005/8/layout/vProcess5"/>
    <dgm:cxn modelId="{D1BAAF0E-30C8-4985-BA84-C999D9E38F01}" type="presParOf" srcId="{2045367C-9257-4DFB-8A66-536E29E25062}" destId="{62015E08-7A08-4D17-B9B4-3CD702E0B687}" srcOrd="4" destOrd="0" presId="urn:microsoft.com/office/officeart/2005/8/layout/vProcess5"/>
    <dgm:cxn modelId="{E6DAE10D-41B8-410D-83BA-FBD3DE390CBB}" type="presParOf" srcId="{2045367C-9257-4DFB-8A66-536E29E25062}" destId="{79B07929-FCFE-480A-8F7C-910C926E3068}" srcOrd="5" destOrd="0" presId="urn:microsoft.com/office/officeart/2005/8/layout/vProcess5"/>
    <dgm:cxn modelId="{F28464DB-4A60-4B49-AA69-719FD6002AE7}" type="presParOf" srcId="{2045367C-9257-4DFB-8A66-536E29E25062}" destId="{27726FB2-74C2-4489-92F7-7659E8E7754D}" srcOrd="6" destOrd="0" presId="urn:microsoft.com/office/officeart/2005/8/layout/vProcess5"/>
    <dgm:cxn modelId="{6603C953-F095-458B-B046-E80CB341DB1B}" type="presParOf" srcId="{2045367C-9257-4DFB-8A66-536E29E25062}" destId="{90D469D7-AD62-4B2D-8DDB-F11A046F5A14}" srcOrd="7" destOrd="0" presId="urn:microsoft.com/office/officeart/2005/8/layout/vProcess5"/>
    <dgm:cxn modelId="{9D71C27A-F56F-4364-815E-47A724EB9AF8}" type="presParOf" srcId="{2045367C-9257-4DFB-8A66-536E29E25062}" destId="{D46CD14C-7593-44CA-B87B-AB027A8B3681}" srcOrd="8" destOrd="0" presId="urn:microsoft.com/office/officeart/2005/8/layout/vProcess5"/>
  </dgm:cxnLst>
  <dgm:bg>
    <a:solidFill>
      <a:srgbClr val="002060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AC47D6-2DE3-45F7-A6D1-463A711A8198}">
      <dsp:nvSpPr>
        <dsp:cNvPr id="0" name=""/>
        <dsp:cNvSpPr/>
      </dsp:nvSpPr>
      <dsp:spPr>
        <a:xfrm>
          <a:off x="3443438" y="2036680"/>
          <a:ext cx="1527350" cy="15273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Four Features</a:t>
          </a:r>
        </a:p>
      </dsp:txBody>
      <dsp:txXfrm>
        <a:off x="3667113" y="2260355"/>
        <a:ext cx="1080000" cy="1080000"/>
      </dsp:txXfrm>
    </dsp:sp>
    <dsp:sp modelId="{A5DC6851-ADEC-4CCE-AFA1-F4834F679AF9}">
      <dsp:nvSpPr>
        <dsp:cNvPr id="0" name=""/>
        <dsp:cNvSpPr/>
      </dsp:nvSpPr>
      <dsp:spPr>
        <a:xfrm rot="10801462">
          <a:off x="3253290" y="2783618"/>
          <a:ext cx="190148" cy="32745"/>
        </a:xfrm>
        <a:custGeom>
          <a:avLst/>
          <a:gdLst/>
          <a:ahLst/>
          <a:cxnLst/>
          <a:rect l="0" t="0" r="0" b="0"/>
          <a:pathLst>
            <a:path>
              <a:moveTo>
                <a:pt x="0" y="16372"/>
              </a:moveTo>
              <a:lnTo>
                <a:pt x="190148" y="1637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3343610" y="2795237"/>
        <a:ext cx="9507" cy="9507"/>
      </dsp:txXfrm>
    </dsp:sp>
    <dsp:sp modelId="{F1762399-A211-4C71-9395-C3D87E050591}">
      <dsp:nvSpPr>
        <dsp:cNvPr id="0" name=""/>
        <dsp:cNvSpPr/>
      </dsp:nvSpPr>
      <dsp:spPr>
        <a:xfrm>
          <a:off x="1003045" y="1863282"/>
          <a:ext cx="2250245" cy="18723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Population</a:t>
          </a:r>
        </a:p>
      </dsp:txBody>
      <dsp:txXfrm>
        <a:off x="1332586" y="2137485"/>
        <a:ext cx="1591163" cy="1323972"/>
      </dsp:txXfrm>
    </dsp:sp>
    <dsp:sp modelId="{29B0BE1B-0217-4A6F-AB1C-E3F45FB3EDD3}">
      <dsp:nvSpPr>
        <dsp:cNvPr id="0" name=""/>
        <dsp:cNvSpPr/>
      </dsp:nvSpPr>
      <dsp:spPr>
        <a:xfrm rot="16564">
          <a:off x="4970779" y="2788003"/>
          <a:ext cx="141479" cy="32745"/>
        </a:xfrm>
        <a:custGeom>
          <a:avLst/>
          <a:gdLst/>
          <a:ahLst/>
          <a:cxnLst/>
          <a:rect l="0" t="0" r="0" b="0"/>
          <a:pathLst>
            <a:path>
              <a:moveTo>
                <a:pt x="0" y="16372"/>
              </a:moveTo>
              <a:lnTo>
                <a:pt x="141479" y="1637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37982" y="2800839"/>
        <a:ext cx="7073" cy="7073"/>
      </dsp:txXfrm>
    </dsp:sp>
    <dsp:sp modelId="{9E74C7CE-43BD-4F02-B79C-7C1B5BB7D60B}">
      <dsp:nvSpPr>
        <dsp:cNvPr id="0" name=""/>
        <dsp:cNvSpPr/>
      </dsp:nvSpPr>
      <dsp:spPr>
        <a:xfrm>
          <a:off x="5112239" y="1872731"/>
          <a:ext cx="2242531" cy="1874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Government</a:t>
          </a:r>
        </a:p>
      </dsp:txBody>
      <dsp:txXfrm>
        <a:off x="5440650" y="2147286"/>
        <a:ext cx="1585709" cy="1325666"/>
      </dsp:txXfrm>
    </dsp:sp>
    <dsp:sp modelId="{8EFAD494-2AC0-443F-830A-4DFCCE539C33}">
      <dsp:nvSpPr>
        <dsp:cNvPr id="0" name=""/>
        <dsp:cNvSpPr/>
      </dsp:nvSpPr>
      <dsp:spPr>
        <a:xfrm rot="5381288">
          <a:off x="4195428" y="3563575"/>
          <a:ext cx="31858" cy="32745"/>
        </a:xfrm>
        <a:custGeom>
          <a:avLst/>
          <a:gdLst/>
          <a:ahLst/>
          <a:cxnLst/>
          <a:rect l="0" t="0" r="0" b="0"/>
          <a:pathLst>
            <a:path>
              <a:moveTo>
                <a:pt x="0" y="16372"/>
              </a:moveTo>
              <a:lnTo>
                <a:pt x="31858" y="1637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210560" y="3579152"/>
        <a:ext cx="1592" cy="1592"/>
      </dsp:txXfrm>
    </dsp:sp>
    <dsp:sp modelId="{3EDB14CE-9698-45DE-9578-38734B1C2C42}">
      <dsp:nvSpPr>
        <dsp:cNvPr id="0" name=""/>
        <dsp:cNvSpPr/>
      </dsp:nvSpPr>
      <dsp:spPr>
        <a:xfrm>
          <a:off x="3148679" y="3595866"/>
          <a:ext cx="2135739" cy="18759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Territory</a:t>
          </a:r>
        </a:p>
      </dsp:txBody>
      <dsp:txXfrm>
        <a:off x="3461451" y="3870597"/>
        <a:ext cx="1510195" cy="1326521"/>
      </dsp:txXfrm>
    </dsp:sp>
    <dsp:sp modelId="{65B140F3-03FC-4A63-9484-71421E7544DC}">
      <dsp:nvSpPr>
        <dsp:cNvPr id="0" name=""/>
        <dsp:cNvSpPr/>
      </dsp:nvSpPr>
      <dsp:spPr>
        <a:xfrm rot="16210372">
          <a:off x="4138124" y="1948803"/>
          <a:ext cx="143018" cy="32745"/>
        </a:xfrm>
        <a:custGeom>
          <a:avLst/>
          <a:gdLst/>
          <a:ahLst/>
          <a:cxnLst/>
          <a:rect l="0" t="0" r="0" b="0"/>
          <a:pathLst>
            <a:path>
              <a:moveTo>
                <a:pt x="0" y="16372"/>
              </a:moveTo>
              <a:lnTo>
                <a:pt x="143018" y="1637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206058" y="1961600"/>
        <a:ext cx="7150" cy="7150"/>
      </dsp:txXfrm>
    </dsp:sp>
    <dsp:sp modelId="{BF0337A4-EDD0-485A-B253-45E6C9EA9FAE}">
      <dsp:nvSpPr>
        <dsp:cNvPr id="0" name=""/>
        <dsp:cNvSpPr/>
      </dsp:nvSpPr>
      <dsp:spPr>
        <a:xfrm>
          <a:off x="3073066" y="0"/>
          <a:ext cx="2279279" cy="18936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Sovereignty</a:t>
          </a:r>
        </a:p>
      </dsp:txBody>
      <dsp:txXfrm>
        <a:off x="3406859" y="277321"/>
        <a:ext cx="1611693" cy="13390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636A39-E4C4-46FA-9242-646DB9D98992}">
      <dsp:nvSpPr>
        <dsp:cNvPr id="0" name=""/>
        <dsp:cNvSpPr/>
      </dsp:nvSpPr>
      <dsp:spPr>
        <a:xfrm>
          <a:off x="0" y="0"/>
          <a:ext cx="6610465" cy="16722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/>
            <a:t>Authoritarian</a:t>
          </a:r>
        </a:p>
      </dsp:txBody>
      <dsp:txXfrm>
        <a:off x="48978" y="48978"/>
        <a:ext cx="4805984" cy="1574287"/>
      </dsp:txXfrm>
    </dsp:sp>
    <dsp:sp modelId="{105DCF0E-D108-4429-AF43-9E0D5D69C774}">
      <dsp:nvSpPr>
        <dsp:cNvPr id="0" name=""/>
        <dsp:cNvSpPr/>
      </dsp:nvSpPr>
      <dsp:spPr>
        <a:xfrm>
          <a:off x="583276" y="1950950"/>
          <a:ext cx="6610465" cy="16722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/>
            <a:t>Monarchy</a:t>
          </a:r>
        </a:p>
      </dsp:txBody>
      <dsp:txXfrm>
        <a:off x="632254" y="1999928"/>
        <a:ext cx="4842274" cy="1574287"/>
      </dsp:txXfrm>
    </dsp:sp>
    <dsp:sp modelId="{57E1F369-DBDE-42C4-9905-328DF9F33021}">
      <dsp:nvSpPr>
        <dsp:cNvPr id="0" name=""/>
        <dsp:cNvSpPr/>
      </dsp:nvSpPr>
      <dsp:spPr>
        <a:xfrm>
          <a:off x="1166552" y="3901901"/>
          <a:ext cx="6610465" cy="16722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/>
            <a:t>Democracy</a:t>
          </a:r>
        </a:p>
      </dsp:txBody>
      <dsp:txXfrm>
        <a:off x="1215530" y="3950879"/>
        <a:ext cx="4842274" cy="1574287"/>
      </dsp:txXfrm>
    </dsp:sp>
    <dsp:sp modelId="{62015E08-7A08-4D17-B9B4-3CD702E0B687}">
      <dsp:nvSpPr>
        <dsp:cNvPr id="0" name=""/>
        <dsp:cNvSpPr/>
      </dsp:nvSpPr>
      <dsp:spPr>
        <a:xfrm>
          <a:off x="5523507" y="1268117"/>
          <a:ext cx="1086958" cy="108695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768073" y="1268117"/>
        <a:ext cx="597826" cy="817936"/>
      </dsp:txXfrm>
    </dsp:sp>
    <dsp:sp modelId="{79B07929-FCFE-480A-8F7C-910C926E3068}">
      <dsp:nvSpPr>
        <dsp:cNvPr id="0" name=""/>
        <dsp:cNvSpPr/>
      </dsp:nvSpPr>
      <dsp:spPr>
        <a:xfrm>
          <a:off x="6106783" y="3207920"/>
          <a:ext cx="1086958" cy="108695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6351349" y="3207920"/>
        <a:ext cx="597826" cy="8179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Credit: Jeffrey Dean Morgan as Negan from the Walking Dead TV Series</a:t>
            </a:r>
          </a:p>
        </p:txBody>
      </p:sp>
    </p:spTree>
    <p:extLst>
      <p:ext uri="{BB962C8B-B14F-4D97-AF65-F5344CB8AC3E}">
        <p14:creationId xmlns:p14="http://schemas.microsoft.com/office/powerpoint/2010/main" val="227166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Credit: Jeffrey Dean Morgan as Negan from the Walking Dead TV Series</a:t>
            </a:r>
          </a:p>
        </p:txBody>
      </p:sp>
    </p:spTree>
    <p:extLst>
      <p:ext uri="{BB962C8B-B14F-4D97-AF65-F5344CB8AC3E}">
        <p14:creationId xmlns:p14="http://schemas.microsoft.com/office/powerpoint/2010/main" val="30464820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09747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892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16372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65822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8643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80108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9" name="Shape 3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21139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5" name="Shape 3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21" name="Shape 3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27" name="Shape 3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7599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Credit: Evolution of Man</a:t>
            </a:r>
          </a:p>
        </p:txBody>
      </p:sp>
    </p:spTree>
    <p:extLst>
      <p:ext uri="{BB962C8B-B14F-4D97-AF65-F5344CB8AC3E}">
        <p14:creationId xmlns:p14="http://schemas.microsoft.com/office/powerpoint/2010/main" val="1514368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Credit: Jeffrey Dean Morgan as Negan from the Walking Dead TV Series</a:t>
            </a:r>
          </a:p>
        </p:txBody>
      </p:sp>
    </p:spTree>
    <p:extLst>
      <p:ext uri="{BB962C8B-B14F-4D97-AF65-F5344CB8AC3E}">
        <p14:creationId xmlns:p14="http://schemas.microsoft.com/office/powerpoint/2010/main" val="3497443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ctrTitle"/>
          </p:nvPr>
        </p:nvSpPr>
        <p:spPr>
          <a:xfrm>
            <a:off x="2589213" y="2514600"/>
            <a:ext cx="8915398" cy="226278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262626"/>
              </a:buClr>
              <a:buFont typeface="Questrial"/>
              <a:buNone/>
              <a:defRPr sz="5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ubTitle" idx="1"/>
          </p:nvPr>
        </p:nvSpPr>
        <p:spPr>
          <a:xfrm>
            <a:off x="2589213" y="4777378"/>
            <a:ext cx="8915398" cy="11262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xfrm>
            <a:off x="10361611" y="6130437"/>
            <a:ext cx="1146282" cy="3703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2589211" y="6135807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3" name="Shape 43"/>
          <p:cNvSpPr/>
          <p:nvPr/>
        </p:nvSpPr>
        <p:spPr>
          <a:xfrm>
            <a:off x="0" y="4323810"/>
            <a:ext cx="1744651" cy="77858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2580" y="119999"/>
                </a:moveTo>
                <a:cubicBezTo>
                  <a:pt x="93548" y="119999"/>
                  <a:pt x="94193" y="119277"/>
                  <a:pt x="94516" y="118554"/>
                </a:cubicBezTo>
                <a:cubicBezTo>
                  <a:pt x="94516" y="117831"/>
                  <a:pt x="94838" y="117831"/>
                  <a:pt x="94838" y="117831"/>
                </a:cubicBezTo>
                <a:cubicBezTo>
                  <a:pt x="119354" y="62891"/>
                  <a:pt x="119354" y="62891"/>
                  <a:pt x="119354" y="62891"/>
                </a:cubicBezTo>
                <a:cubicBezTo>
                  <a:pt x="120000" y="61445"/>
                  <a:pt x="120000" y="58554"/>
                  <a:pt x="119354" y="56385"/>
                </a:cubicBezTo>
                <a:cubicBezTo>
                  <a:pt x="94838" y="2168"/>
                  <a:pt x="94838" y="2168"/>
                  <a:pt x="94838" y="2168"/>
                </a:cubicBezTo>
                <a:cubicBezTo>
                  <a:pt x="94838" y="1445"/>
                  <a:pt x="94516" y="1445"/>
                  <a:pt x="94516" y="1445"/>
                </a:cubicBezTo>
                <a:cubicBezTo>
                  <a:pt x="94193" y="722"/>
                  <a:pt x="93548" y="0"/>
                  <a:pt x="9258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19999"/>
                  <a:pt x="0" y="119999"/>
                  <a:pt x="0" y="119999"/>
                </a:cubicBezTo>
                <a:lnTo>
                  <a:pt x="92580" y="119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531812" y="4529539"/>
            <a:ext cx="7797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FEFFFF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000" b="0" i="0" u="none" strike="noStrike" cap="none">
              <a:solidFill>
                <a:srgbClr val="FE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aption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2589211" y="609600"/>
            <a:ext cx="8915398" cy="31170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262626"/>
              </a:buClr>
              <a:buFont typeface="Questrial"/>
              <a:buNone/>
              <a:defRPr sz="48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2589211" y="4354046"/>
            <a:ext cx="8915398" cy="15558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dt" idx="10"/>
          </p:nvPr>
        </p:nvSpPr>
        <p:spPr>
          <a:xfrm>
            <a:off x="10361611" y="6130437"/>
            <a:ext cx="1146282" cy="3703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ftr" idx="11"/>
          </p:nvPr>
        </p:nvSpPr>
        <p:spPr>
          <a:xfrm>
            <a:off x="2589211" y="6135807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09" name="Shape 109"/>
          <p:cNvSpPr/>
          <p:nvPr/>
        </p:nvSpPr>
        <p:spPr>
          <a:xfrm rot="10800000" flipH="1">
            <a:off x="-4188" y="3178174"/>
            <a:ext cx="1588527" cy="50729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56412"/>
                </a:moveTo>
                <a:lnTo>
                  <a:pt x="102703" y="2256"/>
                </a:lnTo>
                <a:cubicBezTo>
                  <a:pt x="102586" y="1872"/>
                  <a:pt x="102443" y="1512"/>
                  <a:pt x="102326" y="1128"/>
                </a:cubicBezTo>
                <a:cubicBezTo>
                  <a:pt x="101976" y="0"/>
                  <a:pt x="101613" y="0"/>
                  <a:pt x="101250" y="0"/>
                </a:cubicBezTo>
                <a:lnTo>
                  <a:pt x="94398" y="0"/>
                </a:lnTo>
                <a:lnTo>
                  <a:pt x="0" y="840"/>
                </a:lnTo>
                <a:cubicBezTo>
                  <a:pt x="103" y="40560"/>
                  <a:pt x="220" y="80280"/>
                  <a:pt x="324" y="120000"/>
                </a:cubicBezTo>
                <a:lnTo>
                  <a:pt x="94398" y="119592"/>
                </a:lnTo>
                <a:lnTo>
                  <a:pt x="101250" y="119592"/>
                </a:lnTo>
                <a:cubicBezTo>
                  <a:pt x="101613" y="119592"/>
                  <a:pt x="101976" y="118464"/>
                  <a:pt x="102326" y="118464"/>
                </a:cubicBezTo>
                <a:cubicBezTo>
                  <a:pt x="102326" y="117336"/>
                  <a:pt x="102703" y="117336"/>
                  <a:pt x="102703" y="117336"/>
                </a:cubicBezTo>
                <a:lnTo>
                  <a:pt x="120000" y="63180"/>
                </a:lnTo>
                <a:cubicBezTo>
                  <a:pt x="120713" y="60924"/>
                  <a:pt x="120713" y="58668"/>
                  <a:pt x="120000" y="564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FEFFFF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000" b="0" i="0" u="none" strike="noStrike" cap="none">
              <a:solidFill>
                <a:srgbClr val="FE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with Capti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5" cy="289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262626"/>
              </a:buClr>
              <a:buFont typeface="Questrial"/>
              <a:buNone/>
              <a:defRPr sz="48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3275011" y="3505200"/>
            <a:ext cx="7536553" cy="38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body" idx="2"/>
          </p:nvPr>
        </p:nvSpPr>
        <p:spPr>
          <a:xfrm>
            <a:off x="2589211" y="4354046"/>
            <a:ext cx="8915398" cy="15558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dt" idx="10"/>
          </p:nvPr>
        </p:nvSpPr>
        <p:spPr>
          <a:xfrm>
            <a:off x="10361611" y="6130437"/>
            <a:ext cx="1146282" cy="3703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ftr" idx="11"/>
          </p:nvPr>
        </p:nvSpPr>
        <p:spPr>
          <a:xfrm>
            <a:off x="2589211" y="6135807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7" name="Shape 117"/>
          <p:cNvSpPr/>
          <p:nvPr/>
        </p:nvSpPr>
        <p:spPr>
          <a:xfrm rot="10800000" flipH="1">
            <a:off x="-4188" y="3178174"/>
            <a:ext cx="1588527" cy="50729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56412"/>
                </a:moveTo>
                <a:lnTo>
                  <a:pt x="102703" y="2256"/>
                </a:lnTo>
                <a:cubicBezTo>
                  <a:pt x="102586" y="1872"/>
                  <a:pt x="102443" y="1512"/>
                  <a:pt x="102326" y="1128"/>
                </a:cubicBezTo>
                <a:cubicBezTo>
                  <a:pt x="101976" y="0"/>
                  <a:pt x="101613" y="0"/>
                  <a:pt x="101250" y="0"/>
                </a:cubicBezTo>
                <a:lnTo>
                  <a:pt x="94398" y="0"/>
                </a:lnTo>
                <a:lnTo>
                  <a:pt x="0" y="840"/>
                </a:lnTo>
                <a:cubicBezTo>
                  <a:pt x="103" y="40560"/>
                  <a:pt x="220" y="80280"/>
                  <a:pt x="324" y="120000"/>
                </a:cubicBezTo>
                <a:lnTo>
                  <a:pt x="94398" y="119592"/>
                </a:lnTo>
                <a:lnTo>
                  <a:pt x="101250" y="119592"/>
                </a:lnTo>
                <a:cubicBezTo>
                  <a:pt x="101613" y="119592"/>
                  <a:pt x="101976" y="118464"/>
                  <a:pt x="102326" y="118464"/>
                </a:cubicBezTo>
                <a:cubicBezTo>
                  <a:pt x="102326" y="117336"/>
                  <a:pt x="102703" y="117336"/>
                  <a:pt x="102703" y="117336"/>
                </a:cubicBezTo>
                <a:lnTo>
                  <a:pt x="120000" y="63180"/>
                </a:lnTo>
                <a:cubicBezTo>
                  <a:pt x="120713" y="60924"/>
                  <a:pt x="120713" y="58668"/>
                  <a:pt x="120000" y="564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FEFFFF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000" b="0" i="0" u="none" strike="noStrike" cap="none">
              <a:solidFill>
                <a:srgbClr val="FE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19" name="Shape 119"/>
          <p:cNvSpPr txBox="1"/>
          <p:nvPr/>
        </p:nvSpPr>
        <p:spPr>
          <a:xfrm>
            <a:off x="2467651" y="648004"/>
            <a:ext cx="609599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8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120" name="Shape 120"/>
          <p:cNvSpPr txBox="1"/>
          <p:nvPr/>
        </p:nvSpPr>
        <p:spPr>
          <a:xfrm>
            <a:off x="11114852" y="2905306"/>
            <a:ext cx="609599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8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me Card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262626"/>
              </a:buClr>
              <a:buFont typeface="Questrial"/>
              <a:buNone/>
              <a:defRPr sz="48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18415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6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1397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4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dt" idx="10"/>
          </p:nvPr>
        </p:nvSpPr>
        <p:spPr>
          <a:xfrm>
            <a:off x="10361611" y="6130437"/>
            <a:ext cx="1146282" cy="3703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ftr" idx="11"/>
          </p:nvPr>
        </p:nvSpPr>
        <p:spPr>
          <a:xfrm>
            <a:off x="2589211" y="6135807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6" name="Shape 126"/>
          <p:cNvSpPr/>
          <p:nvPr/>
        </p:nvSpPr>
        <p:spPr>
          <a:xfrm rot="10800000" flipH="1">
            <a:off x="-4188" y="4911724"/>
            <a:ext cx="1588527" cy="50729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56412"/>
                </a:moveTo>
                <a:lnTo>
                  <a:pt x="102703" y="2256"/>
                </a:lnTo>
                <a:cubicBezTo>
                  <a:pt x="102586" y="1872"/>
                  <a:pt x="102443" y="1512"/>
                  <a:pt x="102326" y="1128"/>
                </a:cubicBezTo>
                <a:cubicBezTo>
                  <a:pt x="101976" y="0"/>
                  <a:pt x="101613" y="0"/>
                  <a:pt x="101250" y="0"/>
                </a:cubicBezTo>
                <a:lnTo>
                  <a:pt x="94398" y="0"/>
                </a:lnTo>
                <a:lnTo>
                  <a:pt x="0" y="840"/>
                </a:lnTo>
                <a:cubicBezTo>
                  <a:pt x="103" y="40560"/>
                  <a:pt x="220" y="80280"/>
                  <a:pt x="324" y="120000"/>
                </a:cubicBezTo>
                <a:lnTo>
                  <a:pt x="94398" y="119592"/>
                </a:lnTo>
                <a:lnTo>
                  <a:pt x="101250" y="119592"/>
                </a:lnTo>
                <a:cubicBezTo>
                  <a:pt x="101613" y="119592"/>
                  <a:pt x="101976" y="118464"/>
                  <a:pt x="102326" y="118464"/>
                </a:cubicBezTo>
                <a:cubicBezTo>
                  <a:pt x="102326" y="117336"/>
                  <a:pt x="102703" y="117336"/>
                  <a:pt x="102703" y="117336"/>
                </a:cubicBezTo>
                <a:lnTo>
                  <a:pt x="120000" y="63180"/>
                </a:lnTo>
                <a:cubicBezTo>
                  <a:pt x="120713" y="60924"/>
                  <a:pt x="120713" y="58668"/>
                  <a:pt x="120000" y="564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FEFFFF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000" b="0" i="0" u="none" strike="noStrike" cap="none">
              <a:solidFill>
                <a:srgbClr val="FE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Name Card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5" cy="289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262626"/>
              </a:buClr>
              <a:buFont typeface="Questrial"/>
              <a:buNone/>
              <a:defRPr sz="48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2589211" y="4343400"/>
            <a:ext cx="8915400" cy="83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400" b="0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18415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6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1397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4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dt" idx="10"/>
          </p:nvPr>
        </p:nvSpPr>
        <p:spPr>
          <a:xfrm>
            <a:off x="10361611" y="6130437"/>
            <a:ext cx="1146282" cy="3703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ftr" idx="11"/>
          </p:nvPr>
        </p:nvSpPr>
        <p:spPr>
          <a:xfrm>
            <a:off x="2589211" y="6135807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4" name="Shape 134"/>
          <p:cNvSpPr/>
          <p:nvPr/>
        </p:nvSpPr>
        <p:spPr>
          <a:xfrm rot="10800000" flipH="1">
            <a:off x="-4188" y="4911724"/>
            <a:ext cx="1588527" cy="50729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56412"/>
                </a:moveTo>
                <a:lnTo>
                  <a:pt x="102703" y="2256"/>
                </a:lnTo>
                <a:cubicBezTo>
                  <a:pt x="102586" y="1872"/>
                  <a:pt x="102443" y="1512"/>
                  <a:pt x="102326" y="1128"/>
                </a:cubicBezTo>
                <a:cubicBezTo>
                  <a:pt x="101976" y="0"/>
                  <a:pt x="101613" y="0"/>
                  <a:pt x="101250" y="0"/>
                </a:cubicBezTo>
                <a:lnTo>
                  <a:pt x="94398" y="0"/>
                </a:lnTo>
                <a:lnTo>
                  <a:pt x="0" y="840"/>
                </a:lnTo>
                <a:cubicBezTo>
                  <a:pt x="103" y="40560"/>
                  <a:pt x="220" y="80280"/>
                  <a:pt x="324" y="120000"/>
                </a:cubicBezTo>
                <a:lnTo>
                  <a:pt x="94398" y="119592"/>
                </a:lnTo>
                <a:lnTo>
                  <a:pt x="101250" y="119592"/>
                </a:lnTo>
                <a:cubicBezTo>
                  <a:pt x="101613" y="119592"/>
                  <a:pt x="101976" y="118464"/>
                  <a:pt x="102326" y="118464"/>
                </a:cubicBezTo>
                <a:cubicBezTo>
                  <a:pt x="102326" y="117336"/>
                  <a:pt x="102703" y="117336"/>
                  <a:pt x="102703" y="117336"/>
                </a:cubicBezTo>
                <a:lnTo>
                  <a:pt x="120000" y="63180"/>
                </a:lnTo>
                <a:cubicBezTo>
                  <a:pt x="120713" y="60924"/>
                  <a:pt x="120713" y="58668"/>
                  <a:pt x="120000" y="564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FEFFFF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000" b="0" i="0" u="none" strike="noStrike" cap="none">
              <a:solidFill>
                <a:srgbClr val="FE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36" name="Shape 136"/>
          <p:cNvSpPr txBox="1"/>
          <p:nvPr/>
        </p:nvSpPr>
        <p:spPr>
          <a:xfrm>
            <a:off x="2467651" y="648004"/>
            <a:ext cx="609599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8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137" name="Shape 137"/>
          <p:cNvSpPr txBox="1"/>
          <p:nvPr/>
        </p:nvSpPr>
        <p:spPr>
          <a:xfrm>
            <a:off x="11114852" y="2905306"/>
            <a:ext cx="609599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8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rue or False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2589211" y="627406"/>
            <a:ext cx="8915398" cy="28800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262626"/>
              </a:buClr>
              <a:buFont typeface="Questrial"/>
              <a:buNone/>
              <a:defRPr sz="48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2589211" y="4343400"/>
            <a:ext cx="8915400" cy="83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400" b="0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18415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6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1397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4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dt" idx="10"/>
          </p:nvPr>
        </p:nvSpPr>
        <p:spPr>
          <a:xfrm>
            <a:off x="10361611" y="6130437"/>
            <a:ext cx="1146282" cy="3703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ftr" idx="11"/>
          </p:nvPr>
        </p:nvSpPr>
        <p:spPr>
          <a:xfrm>
            <a:off x="2589211" y="6135807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4" name="Shape 144"/>
          <p:cNvSpPr/>
          <p:nvPr/>
        </p:nvSpPr>
        <p:spPr>
          <a:xfrm rot="10800000" flipH="1">
            <a:off x="-4188" y="4911724"/>
            <a:ext cx="1588527" cy="50729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56412"/>
                </a:moveTo>
                <a:lnTo>
                  <a:pt x="102703" y="2256"/>
                </a:lnTo>
                <a:cubicBezTo>
                  <a:pt x="102586" y="1872"/>
                  <a:pt x="102443" y="1512"/>
                  <a:pt x="102326" y="1128"/>
                </a:cubicBezTo>
                <a:cubicBezTo>
                  <a:pt x="101976" y="0"/>
                  <a:pt x="101613" y="0"/>
                  <a:pt x="101250" y="0"/>
                </a:cubicBezTo>
                <a:lnTo>
                  <a:pt x="94398" y="0"/>
                </a:lnTo>
                <a:lnTo>
                  <a:pt x="0" y="840"/>
                </a:lnTo>
                <a:cubicBezTo>
                  <a:pt x="103" y="40560"/>
                  <a:pt x="220" y="80280"/>
                  <a:pt x="324" y="120000"/>
                </a:cubicBezTo>
                <a:lnTo>
                  <a:pt x="94398" y="119592"/>
                </a:lnTo>
                <a:lnTo>
                  <a:pt x="101250" y="119592"/>
                </a:lnTo>
                <a:cubicBezTo>
                  <a:pt x="101613" y="119592"/>
                  <a:pt x="101976" y="118464"/>
                  <a:pt x="102326" y="118464"/>
                </a:cubicBezTo>
                <a:cubicBezTo>
                  <a:pt x="102326" y="117336"/>
                  <a:pt x="102703" y="117336"/>
                  <a:pt x="102703" y="117336"/>
                </a:cubicBezTo>
                <a:lnTo>
                  <a:pt x="120000" y="63180"/>
                </a:lnTo>
                <a:cubicBezTo>
                  <a:pt x="120713" y="60924"/>
                  <a:pt x="120713" y="58668"/>
                  <a:pt x="120000" y="564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FEFFFF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000" b="0" i="0" u="none" strike="noStrike" cap="none">
              <a:solidFill>
                <a:srgbClr val="FE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6" cy="12808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rgbClr val="262626"/>
              </a:buClr>
              <a:buFont typeface="Questrial"/>
              <a:buNone/>
              <a:defRPr sz="3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 rot="5400000">
            <a:off x="5103811" y="-381000"/>
            <a:ext cx="3886200" cy="891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8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18415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6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1397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4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dt" idx="10"/>
          </p:nvPr>
        </p:nvSpPr>
        <p:spPr>
          <a:xfrm>
            <a:off x="10361611" y="6130437"/>
            <a:ext cx="1146282" cy="3703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ftr" idx="11"/>
          </p:nvPr>
        </p:nvSpPr>
        <p:spPr>
          <a:xfrm>
            <a:off x="2589211" y="6135807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51" name="Shape 151"/>
          <p:cNvSpPr/>
          <p:nvPr/>
        </p:nvSpPr>
        <p:spPr>
          <a:xfrm rot="10800000" flipH="1">
            <a:off x="-4188" y="714374"/>
            <a:ext cx="1588527" cy="50729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56412"/>
                </a:moveTo>
                <a:lnTo>
                  <a:pt x="102703" y="2256"/>
                </a:lnTo>
                <a:cubicBezTo>
                  <a:pt x="102586" y="1872"/>
                  <a:pt x="102443" y="1512"/>
                  <a:pt x="102326" y="1128"/>
                </a:cubicBezTo>
                <a:cubicBezTo>
                  <a:pt x="101976" y="0"/>
                  <a:pt x="101613" y="0"/>
                  <a:pt x="101250" y="0"/>
                </a:cubicBezTo>
                <a:lnTo>
                  <a:pt x="94398" y="0"/>
                </a:lnTo>
                <a:lnTo>
                  <a:pt x="0" y="840"/>
                </a:lnTo>
                <a:cubicBezTo>
                  <a:pt x="103" y="40560"/>
                  <a:pt x="220" y="80280"/>
                  <a:pt x="324" y="120000"/>
                </a:cubicBezTo>
                <a:lnTo>
                  <a:pt x="94398" y="119592"/>
                </a:lnTo>
                <a:lnTo>
                  <a:pt x="101250" y="119592"/>
                </a:lnTo>
                <a:cubicBezTo>
                  <a:pt x="101613" y="119592"/>
                  <a:pt x="101976" y="118464"/>
                  <a:pt x="102326" y="118464"/>
                </a:cubicBezTo>
                <a:cubicBezTo>
                  <a:pt x="102326" y="117336"/>
                  <a:pt x="102703" y="117336"/>
                  <a:pt x="102703" y="117336"/>
                </a:cubicBezTo>
                <a:lnTo>
                  <a:pt x="120000" y="63180"/>
                </a:lnTo>
                <a:cubicBezTo>
                  <a:pt x="120713" y="60924"/>
                  <a:pt x="120713" y="58668"/>
                  <a:pt x="120000" y="564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sldNum" idx="12"/>
          </p:nvPr>
        </p:nvSpPr>
        <p:spPr>
          <a:xfrm>
            <a:off x="531812" y="787781"/>
            <a:ext cx="7797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FEFFFF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000" b="0" i="0" u="none" strike="noStrike" cap="none">
              <a:solidFill>
                <a:srgbClr val="FE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 rot="5400000">
            <a:off x="7756704" y="2165512"/>
            <a:ext cx="5283816" cy="22076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262626"/>
              </a:buClr>
              <a:buFont typeface="Questrial"/>
              <a:buNone/>
              <a:defRPr sz="3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 rot="5400000">
            <a:off x="3185803" y="30813"/>
            <a:ext cx="5283816" cy="6476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8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18415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6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1397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4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dt" idx="10"/>
          </p:nvPr>
        </p:nvSpPr>
        <p:spPr>
          <a:xfrm>
            <a:off x="10361611" y="6130437"/>
            <a:ext cx="1146282" cy="3703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ftr" idx="11"/>
          </p:nvPr>
        </p:nvSpPr>
        <p:spPr>
          <a:xfrm>
            <a:off x="2589211" y="6135807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58" name="Shape 158"/>
          <p:cNvSpPr/>
          <p:nvPr/>
        </p:nvSpPr>
        <p:spPr>
          <a:xfrm rot="10800000" flipH="1">
            <a:off x="-4188" y="714374"/>
            <a:ext cx="1588527" cy="50729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56412"/>
                </a:moveTo>
                <a:lnTo>
                  <a:pt x="102703" y="2256"/>
                </a:lnTo>
                <a:cubicBezTo>
                  <a:pt x="102586" y="1872"/>
                  <a:pt x="102443" y="1512"/>
                  <a:pt x="102326" y="1128"/>
                </a:cubicBezTo>
                <a:cubicBezTo>
                  <a:pt x="101976" y="0"/>
                  <a:pt x="101613" y="0"/>
                  <a:pt x="101250" y="0"/>
                </a:cubicBezTo>
                <a:lnTo>
                  <a:pt x="94398" y="0"/>
                </a:lnTo>
                <a:lnTo>
                  <a:pt x="0" y="840"/>
                </a:lnTo>
                <a:cubicBezTo>
                  <a:pt x="103" y="40560"/>
                  <a:pt x="220" y="80280"/>
                  <a:pt x="324" y="120000"/>
                </a:cubicBezTo>
                <a:lnTo>
                  <a:pt x="94398" y="119592"/>
                </a:lnTo>
                <a:lnTo>
                  <a:pt x="101250" y="119592"/>
                </a:lnTo>
                <a:cubicBezTo>
                  <a:pt x="101613" y="119592"/>
                  <a:pt x="101976" y="118464"/>
                  <a:pt x="102326" y="118464"/>
                </a:cubicBezTo>
                <a:cubicBezTo>
                  <a:pt x="102326" y="117336"/>
                  <a:pt x="102703" y="117336"/>
                  <a:pt x="102703" y="117336"/>
                </a:cubicBezTo>
                <a:lnTo>
                  <a:pt x="120000" y="63180"/>
                </a:lnTo>
                <a:cubicBezTo>
                  <a:pt x="120713" y="60924"/>
                  <a:pt x="120713" y="58668"/>
                  <a:pt x="120000" y="564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sldNum" idx="12"/>
          </p:nvPr>
        </p:nvSpPr>
        <p:spPr>
          <a:xfrm>
            <a:off x="531812" y="787781"/>
            <a:ext cx="7797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FEFFFF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000" b="0" i="0" u="none" strike="noStrike" cap="none">
              <a:solidFill>
                <a:srgbClr val="FE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6" cy="12808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rgbClr val="262626"/>
              </a:buClr>
              <a:buFont typeface="Questrial"/>
              <a:buNone/>
              <a:defRPr sz="3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2589211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8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18415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6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1397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4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dt" idx="10"/>
          </p:nvPr>
        </p:nvSpPr>
        <p:spPr>
          <a:xfrm>
            <a:off x="10361611" y="6130437"/>
            <a:ext cx="1146282" cy="3703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ftr" idx="11"/>
          </p:nvPr>
        </p:nvSpPr>
        <p:spPr>
          <a:xfrm>
            <a:off x="2589211" y="6135807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0" name="Shape 50"/>
          <p:cNvSpPr/>
          <p:nvPr/>
        </p:nvSpPr>
        <p:spPr>
          <a:xfrm rot="10800000" flipH="1">
            <a:off x="-4188" y="714374"/>
            <a:ext cx="1588527" cy="50729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56412"/>
                </a:moveTo>
                <a:lnTo>
                  <a:pt x="102703" y="2256"/>
                </a:lnTo>
                <a:cubicBezTo>
                  <a:pt x="102586" y="1872"/>
                  <a:pt x="102443" y="1512"/>
                  <a:pt x="102326" y="1128"/>
                </a:cubicBezTo>
                <a:cubicBezTo>
                  <a:pt x="101976" y="0"/>
                  <a:pt x="101613" y="0"/>
                  <a:pt x="101250" y="0"/>
                </a:cubicBezTo>
                <a:lnTo>
                  <a:pt x="94398" y="0"/>
                </a:lnTo>
                <a:lnTo>
                  <a:pt x="0" y="840"/>
                </a:lnTo>
                <a:cubicBezTo>
                  <a:pt x="103" y="40560"/>
                  <a:pt x="220" y="80280"/>
                  <a:pt x="324" y="120000"/>
                </a:cubicBezTo>
                <a:lnTo>
                  <a:pt x="94398" y="119592"/>
                </a:lnTo>
                <a:lnTo>
                  <a:pt x="101250" y="119592"/>
                </a:lnTo>
                <a:cubicBezTo>
                  <a:pt x="101613" y="119592"/>
                  <a:pt x="101976" y="118464"/>
                  <a:pt x="102326" y="118464"/>
                </a:cubicBezTo>
                <a:cubicBezTo>
                  <a:pt x="102326" y="117336"/>
                  <a:pt x="102703" y="117336"/>
                  <a:pt x="102703" y="117336"/>
                </a:cubicBezTo>
                <a:lnTo>
                  <a:pt x="120000" y="63180"/>
                </a:lnTo>
                <a:cubicBezTo>
                  <a:pt x="120713" y="60924"/>
                  <a:pt x="120713" y="58668"/>
                  <a:pt x="120000" y="564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531812" y="787781"/>
            <a:ext cx="7797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FEFFFF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000" b="0" i="0" u="none" strike="noStrike" cap="none">
              <a:solidFill>
                <a:srgbClr val="FE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2589211" y="446087"/>
            <a:ext cx="3505199" cy="9763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262626"/>
              </a:buClr>
              <a:buFont typeface="Questrial"/>
              <a:buNone/>
              <a:defRPr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6323012" y="446087"/>
            <a:ext cx="5181600" cy="5414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3429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8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18415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6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1397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4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2"/>
          </p:nvPr>
        </p:nvSpPr>
        <p:spPr>
          <a:xfrm>
            <a:off x="2589211" y="1598612"/>
            <a:ext cx="3505199" cy="42624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dt" idx="10"/>
          </p:nvPr>
        </p:nvSpPr>
        <p:spPr>
          <a:xfrm>
            <a:off x="10361611" y="6130437"/>
            <a:ext cx="1146282" cy="3703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2589211" y="6135807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8" name="Shape 58"/>
          <p:cNvSpPr/>
          <p:nvPr/>
        </p:nvSpPr>
        <p:spPr>
          <a:xfrm rot="10800000" flipH="1">
            <a:off x="-4188" y="714374"/>
            <a:ext cx="1588527" cy="50729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56412"/>
                </a:moveTo>
                <a:lnTo>
                  <a:pt x="102703" y="2256"/>
                </a:lnTo>
                <a:cubicBezTo>
                  <a:pt x="102586" y="1872"/>
                  <a:pt x="102443" y="1512"/>
                  <a:pt x="102326" y="1128"/>
                </a:cubicBezTo>
                <a:cubicBezTo>
                  <a:pt x="101976" y="0"/>
                  <a:pt x="101613" y="0"/>
                  <a:pt x="101250" y="0"/>
                </a:cubicBezTo>
                <a:lnTo>
                  <a:pt x="94398" y="0"/>
                </a:lnTo>
                <a:lnTo>
                  <a:pt x="0" y="840"/>
                </a:lnTo>
                <a:cubicBezTo>
                  <a:pt x="103" y="40560"/>
                  <a:pt x="220" y="80280"/>
                  <a:pt x="324" y="120000"/>
                </a:cubicBezTo>
                <a:lnTo>
                  <a:pt x="94398" y="119592"/>
                </a:lnTo>
                <a:lnTo>
                  <a:pt x="101250" y="119592"/>
                </a:lnTo>
                <a:cubicBezTo>
                  <a:pt x="101613" y="119592"/>
                  <a:pt x="101976" y="118464"/>
                  <a:pt x="102326" y="118464"/>
                </a:cubicBezTo>
                <a:cubicBezTo>
                  <a:pt x="102326" y="117336"/>
                  <a:pt x="102703" y="117336"/>
                  <a:pt x="102703" y="117336"/>
                </a:cubicBezTo>
                <a:lnTo>
                  <a:pt x="120000" y="63180"/>
                </a:lnTo>
                <a:cubicBezTo>
                  <a:pt x="120713" y="60924"/>
                  <a:pt x="120713" y="58668"/>
                  <a:pt x="120000" y="564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531812" y="787781"/>
            <a:ext cx="7797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FEFFFF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000" b="0" i="0" u="none" strike="noStrike" cap="none">
              <a:solidFill>
                <a:srgbClr val="FE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2589211" y="2058750"/>
            <a:ext cx="8915398" cy="146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262626"/>
              </a:buClr>
              <a:buFont typeface="Questrial"/>
              <a:buNone/>
              <a:defRPr sz="4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2589211" y="3530128"/>
            <a:ext cx="8915398" cy="860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dt" idx="10"/>
          </p:nvPr>
        </p:nvSpPr>
        <p:spPr>
          <a:xfrm>
            <a:off x="10361611" y="6130437"/>
            <a:ext cx="1146282" cy="3703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ftr" idx="11"/>
          </p:nvPr>
        </p:nvSpPr>
        <p:spPr>
          <a:xfrm>
            <a:off x="2589211" y="6135807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5" name="Shape 65"/>
          <p:cNvSpPr/>
          <p:nvPr/>
        </p:nvSpPr>
        <p:spPr>
          <a:xfrm rot="10800000" flipH="1">
            <a:off x="-4188" y="3178174"/>
            <a:ext cx="1588527" cy="50729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56412"/>
                </a:moveTo>
                <a:lnTo>
                  <a:pt x="102703" y="2256"/>
                </a:lnTo>
                <a:cubicBezTo>
                  <a:pt x="102586" y="1872"/>
                  <a:pt x="102443" y="1512"/>
                  <a:pt x="102326" y="1128"/>
                </a:cubicBezTo>
                <a:cubicBezTo>
                  <a:pt x="101976" y="0"/>
                  <a:pt x="101613" y="0"/>
                  <a:pt x="101250" y="0"/>
                </a:cubicBezTo>
                <a:lnTo>
                  <a:pt x="94398" y="0"/>
                </a:lnTo>
                <a:lnTo>
                  <a:pt x="0" y="840"/>
                </a:lnTo>
                <a:cubicBezTo>
                  <a:pt x="103" y="40560"/>
                  <a:pt x="220" y="80280"/>
                  <a:pt x="324" y="120000"/>
                </a:cubicBezTo>
                <a:lnTo>
                  <a:pt x="94398" y="119592"/>
                </a:lnTo>
                <a:lnTo>
                  <a:pt x="101250" y="119592"/>
                </a:lnTo>
                <a:cubicBezTo>
                  <a:pt x="101613" y="119592"/>
                  <a:pt x="101976" y="118464"/>
                  <a:pt x="102326" y="118464"/>
                </a:cubicBezTo>
                <a:cubicBezTo>
                  <a:pt x="102326" y="117336"/>
                  <a:pt x="102703" y="117336"/>
                  <a:pt x="102703" y="117336"/>
                </a:cubicBezTo>
                <a:lnTo>
                  <a:pt x="120000" y="63180"/>
                </a:lnTo>
                <a:cubicBezTo>
                  <a:pt x="120713" y="60924"/>
                  <a:pt x="120713" y="58668"/>
                  <a:pt x="120000" y="564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FEFFFF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000" b="0" i="0" u="none" strike="noStrike" cap="none">
              <a:solidFill>
                <a:srgbClr val="FE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6" cy="12808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rgbClr val="262626"/>
              </a:buClr>
              <a:buFont typeface="Questrial"/>
              <a:buNone/>
              <a:defRPr sz="3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2589211" y="2133600"/>
            <a:ext cx="4313863" cy="37776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8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18415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6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1397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4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2"/>
          </p:nvPr>
        </p:nvSpPr>
        <p:spPr>
          <a:xfrm>
            <a:off x="7190746" y="2126222"/>
            <a:ext cx="4313863" cy="37776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8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18415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6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1397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4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10361611" y="6130437"/>
            <a:ext cx="1146282" cy="3703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2589211" y="6135807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3" name="Shape 73"/>
          <p:cNvSpPr/>
          <p:nvPr/>
        </p:nvSpPr>
        <p:spPr>
          <a:xfrm rot="10800000" flipH="1">
            <a:off x="-4188" y="714374"/>
            <a:ext cx="1588527" cy="50729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56412"/>
                </a:moveTo>
                <a:lnTo>
                  <a:pt x="102703" y="2256"/>
                </a:lnTo>
                <a:cubicBezTo>
                  <a:pt x="102586" y="1872"/>
                  <a:pt x="102443" y="1512"/>
                  <a:pt x="102326" y="1128"/>
                </a:cubicBezTo>
                <a:cubicBezTo>
                  <a:pt x="101976" y="0"/>
                  <a:pt x="101613" y="0"/>
                  <a:pt x="101250" y="0"/>
                </a:cubicBezTo>
                <a:lnTo>
                  <a:pt x="94398" y="0"/>
                </a:lnTo>
                <a:lnTo>
                  <a:pt x="0" y="840"/>
                </a:lnTo>
                <a:cubicBezTo>
                  <a:pt x="103" y="40560"/>
                  <a:pt x="220" y="80280"/>
                  <a:pt x="324" y="120000"/>
                </a:cubicBezTo>
                <a:lnTo>
                  <a:pt x="94398" y="119592"/>
                </a:lnTo>
                <a:lnTo>
                  <a:pt x="101250" y="119592"/>
                </a:lnTo>
                <a:cubicBezTo>
                  <a:pt x="101613" y="119592"/>
                  <a:pt x="101976" y="118464"/>
                  <a:pt x="102326" y="118464"/>
                </a:cubicBezTo>
                <a:cubicBezTo>
                  <a:pt x="102326" y="117336"/>
                  <a:pt x="102703" y="117336"/>
                  <a:pt x="102703" y="117336"/>
                </a:cubicBezTo>
                <a:lnTo>
                  <a:pt x="120000" y="63180"/>
                </a:lnTo>
                <a:cubicBezTo>
                  <a:pt x="120713" y="60924"/>
                  <a:pt x="120713" y="58668"/>
                  <a:pt x="120000" y="564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531812" y="787781"/>
            <a:ext cx="7797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FEFFFF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000" b="0" i="0" u="none" strike="noStrike" cap="none">
              <a:solidFill>
                <a:srgbClr val="FE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6" cy="12808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rgbClr val="262626"/>
              </a:buClr>
              <a:buFont typeface="Questrial"/>
              <a:buNone/>
              <a:defRPr sz="3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2939373" y="1972702"/>
            <a:ext cx="3992732" cy="5762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4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000" b="1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00" b="1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2"/>
          </p:nvPr>
        </p:nvSpPr>
        <p:spPr>
          <a:xfrm>
            <a:off x="2589211" y="2548966"/>
            <a:ext cx="4342893" cy="33540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8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18415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6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1397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4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3"/>
          </p:nvPr>
        </p:nvSpPr>
        <p:spPr>
          <a:xfrm>
            <a:off x="7506628" y="1969475"/>
            <a:ext cx="3999000" cy="5762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4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000" b="1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00" b="1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4"/>
          </p:nvPr>
        </p:nvSpPr>
        <p:spPr>
          <a:xfrm>
            <a:off x="7166957" y="2545738"/>
            <a:ext cx="4338674" cy="33540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8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18415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6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1397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4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10361611" y="6130437"/>
            <a:ext cx="1146282" cy="3703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2589211" y="6135807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3" name="Shape 83"/>
          <p:cNvSpPr/>
          <p:nvPr/>
        </p:nvSpPr>
        <p:spPr>
          <a:xfrm rot="10800000" flipH="1">
            <a:off x="-4188" y="714374"/>
            <a:ext cx="1588527" cy="50729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56412"/>
                </a:moveTo>
                <a:lnTo>
                  <a:pt x="102703" y="2256"/>
                </a:lnTo>
                <a:cubicBezTo>
                  <a:pt x="102586" y="1872"/>
                  <a:pt x="102443" y="1512"/>
                  <a:pt x="102326" y="1128"/>
                </a:cubicBezTo>
                <a:cubicBezTo>
                  <a:pt x="101976" y="0"/>
                  <a:pt x="101613" y="0"/>
                  <a:pt x="101250" y="0"/>
                </a:cubicBezTo>
                <a:lnTo>
                  <a:pt x="94398" y="0"/>
                </a:lnTo>
                <a:lnTo>
                  <a:pt x="0" y="840"/>
                </a:lnTo>
                <a:cubicBezTo>
                  <a:pt x="103" y="40560"/>
                  <a:pt x="220" y="80280"/>
                  <a:pt x="324" y="120000"/>
                </a:cubicBezTo>
                <a:lnTo>
                  <a:pt x="94398" y="119592"/>
                </a:lnTo>
                <a:lnTo>
                  <a:pt x="101250" y="119592"/>
                </a:lnTo>
                <a:cubicBezTo>
                  <a:pt x="101613" y="119592"/>
                  <a:pt x="101976" y="118464"/>
                  <a:pt x="102326" y="118464"/>
                </a:cubicBezTo>
                <a:cubicBezTo>
                  <a:pt x="102326" y="117336"/>
                  <a:pt x="102703" y="117336"/>
                  <a:pt x="102703" y="117336"/>
                </a:cubicBezTo>
                <a:lnTo>
                  <a:pt x="120000" y="63180"/>
                </a:lnTo>
                <a:cubicBezTo>
                  <a:pt x="120713" y="60924"/>
                  <a:pt x="120713" y="58668"/>
                  <a:pt x="120000" y="564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531812" y="787781"/>
            <a:ext cx="7797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FEFFFF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000" b="0" i="0" u="none" strike="noStrike" cap="none">
              <a:solidFill>
                <a:srgbClr val="FE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6" cy="12808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rgbClr val="262626"/>
              </a:buClr>
              <a:buFont typeface="Questrial"/>
              <a:buNone/>
              <a:defRPr sz="3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dt" idx="10"/>
          </p:nvPr>
        </p:nvSpPr>
        <p:spPr>
          <a:xfrm>
            <a:off x="10361611" y="6130437"/>
            <a:ext cx="1146282" cy="3703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ftr" idx="11"/>
          </p:nvPr>
        </p:nvSpPr>
        <p:spPr>
          <a:xfrm>
            <a:off x="2589211" y="6135807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9" name="Shape 89"/>
          <p:cNvSpPr/>
          <p:nvPr/>
        </p:nvSpPr>
        <p:spPr>
          <a:xfrm rot="10800000" flipH="1">
            <a:off x="-4188" y="714374"/>
            <a:ext cx="1588527" cy="50729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56412"/>
                </a:moveTo>
                <a:lnTo>
                  <a:pt x="102703" y="2256"/>
                </a:lnTo>
                <a:cubicBezTo>
                  <a:pt x="102586" y="1872"/>
                  <a:pt x="102443" y="1512"/>
                  <a:pt x="102326" y="1128"/>
                </a:cubicBezTo>
                <a:cubicBezTo>
                  <a:pt x="101976" y="0"/>
                  <a:pt x="101613" y="0"/>
                  <a:pt x="101250" y="0"/>
                </a:cubicBezTo>
                <a:lnTo>
                  <a:pt x="94398" y="0"/>
                </a:lnTo>
                <a:lnTo>
                  <a:pt x="0" y="840"/>
                </a:lnTo>
                <a:cubicBezTo>
                  <a:pt x="103" y="40560"/>
                  <a:pt x="220" y="80280"/>
                  <a:pt x="324" y="120000"/>
                </a:cubicBezTo>
                <a:lnTo>
                  <a:pt x="94398" y="119592"/>
                </a:lnTo>
                <a:lnTo>
                  <a:pt x="101250" y="119592"/>
                </a:lnTo>
                <a:cubicBezTo>
                  <a:pt x="101613" y="119592"/>
                  <a:pt x="101976" y="118464"/>
                  <a:pt x="102326" y="118464"/>
                </a:cubicBezTo>
                <a:cubicBezTo>
                  <a:pt x="102326" y="117336"/>
                  <a:pt x="102703" y="117336"/>
                  <a:pt x="102703" y="117336"/>
                </a:cubicBezTo>
                <a:lnTo>
                  <a:pt x="120000" y="63180"/>
                </a:lnTo>
                <a:cubicBezTo>
                  <a:pt x="120713" y="60924"/>
                  <a:pt x="120713" y="58668"/>
                  <a:pt x="120000" y="564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sldNum" idx="12"/>
          </p:nvPr>
        </p:nvSpPr>
        <p:spPr>
          <a:xfrm>
            <a:off x="531812" y="787781"/>
            <a:ext cx="7797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FEFFFF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000" b="0" i="0" u="none" strike="noStrike" cap="none">
              <a:solidFill>
                <a:srgbClr val="FE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dt" idx="10"/>
          </p:nvPr>
        </p:nvSpPr>
        <p:spPr>
          <a:xfrm>
            <a:off x="10361611" y="6130437"/>
            <a:ext cx="1146282" cy="3703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ftr" idx="11"/>
          </p:nvPr>
        </p:nvSpPr>
        <p:spPr>
          <a:xfrm>
            <a:off x="2589211" y="6135807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4" name="Shape 94"/>
          <p:cNvSpPr/>
          <p:nvPr/>
        </p:nvSpPr>
        <p:spPr>
          <a:xfrm rot="10800000" flipH="1">
            <a:off x="-4188" y="714374"/>
            <a:ext cx="1588527" cy="50729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56412"/>
                </a:moveTo>
                <a:lnTo>
                  <a:pt x="102703" y="2256"/>
                </a:lnTo>
                <a:cubicBezTo>
                  <a:pt x="102586" y="1872"/>
                  <a:pt x="102443" y="1512"/>
                  <a:pt x="102326" y="1128"/>
                </a:cubicBezTo>
                <a:cubicBezTo>
                  <a:pt x="101976" y="0"/>
                  <a:pt x="101613" y="0"/>
                  <a:pt x="101250" y="0"/>
                </a:cubicBezTo>
                <a:lnTo>
                  <a:pt x="94398" y="0"/>
                </a:lnTo>
                <a:lnTo>
                  <a:pt x="0" y="840"/>
                </a:lnTo>
                <a:cubicBezTo>
                  <a:pt x="103" y="40560"/>
                  <a:pt x="220" y="80280"/>
                  <a:pt x="324" y="120000"/>
                </a:cubicBezTo>
                <a:lnTo>
                  <a:pt x="94398" y="119592"/>
                </a:lnTo>
                <a:lnTo>
                  <a:pt x="101250" y="119592"/>
                </a:lnTo>
                <a:cubicBezTo>
                  <a:pt x="101613" y="119592"/>
                  <a:pt x="101976" y="118464"/>
                  <a:pt x="102326" y="118464"/>
                </a:cubicBezTo>
                <a:cubicBezTo>
                  <a:pt x="102326" y="117336"/>
                  <a:pt x="102703" y="117336"/>
                  <a:pt x="102703" y="117336"/>
                </a:cubicBezTo>
                <a:lnTo>
                  <a:pt x="120000" y="63180"/>
                </a:lnTo>
                <a:cubicBezTo>
                  <a:pt x="120713" y="60924"/>
                  <a:pt x="120713" y="58668"/>
                  <a:pt x="120000" y="564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531812" y="787781"/>
            <a:ext cx="7797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FEFFFF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000" b="0" i="0" u="none" strike="noStrike" cap="none">
              <a:solidFill>
                <a:srgbClr val="FE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2589213" y="4800600"/>
            <a:ext cx="8915400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262626"/>
              </a:buClr>
              <a:buFont typeface="Questrial"/>
              <a:buNone/>
              <a:defRPr sz="2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pic" idx="2"/>
          </p:nvPr>
        </p:nvSpPr>
        <p:spPr>
          <a:xfrm>
            <a:off x="2589211" y="634964"/>
            <a:ext cx="8915400" cy="38549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2589213" y="5367337"/>
            <a:ext cx="8915400" cy="4937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dt" idx="10"/>
          </p:nvPr>
        </p:nvSpPr>
        <p:spPr>
          <a:xfrm>
            <a:off x="10361611" y="6130437"/>
            <a:ext cx="1146282" cy="3703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ftr" idx="11"/>
          </p:nvPr>
        </p:nvSpPr>
        <p:spPr>
          <a:xfrm>
            <a:off x="2589211" y="6135807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02" name="Shape 102"/>
          <p:cNvSpPr/>
          <p:nvPr/>
        </p:nvSpPr>
        <p:spPr>
          <a:xfrm rot="10800000" flipH="1">
            <a:off x="-4188" y="4911724"/>
            <a:ext cx="1588527" cy="50729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56412"/>
                </a:moveTo>
                <a:lnTo>
                  <a:pt x="102703" y="2256"/>
                </a:lnTo>
                <a:cubicBezTo>
                  <a:pt x="102586" y="1872"/>
                  <a:pt x="102443" y="1512"/>
                  <a:pt x="102326" y="1128"/>
                </a:cubicBezTo>
                <a:cubicBezTo>
                  <a:pt x="101976" y="0"/>
                  <a:pt x="101613" y="0"/>
                  <a:pt x="101250" y="0"/>
                </a:cubicBezTo>
                <a:lnTo>
                  <a:pt x="94398" y="0"/>
                </a:lnTo>
                <a:lnTo>
                  <a:pt x="0" y="840"/>
                </a:lnTo>
                <a:cubicBezTo>
                  <a:pt x="103" y="40560"/>
                  <a:pt x="220" y="80280"/>
                  <a:pt x="324" y="120000"/>
                </a:cubicBezTo>
                <a:lnTo>
                  <a:pt x="94398" y="119592"/>
                </a:lnTo>
                <a:lnTo>
                  <a:pt x="101250" y="119592"/>
                </a:lnTo>
                <a:cubicBezTo>
                  <a:pt x="101613" y="119592"/>
                  <a:pt x="101976" y="118464"/>
                  <a:pt x="102326" y="118464"/>
                </a:cubicBezTo>
                <a:cubicBezTo>
                  <a:pt x="102326" y="117336"/>
                  <a:pt x="102703" y="117336"/>
                  <a:pt x="102703" y="117336"/>
                </a:cubicBezTo>
                <a:lnTo>
                  <a:pt x="120000" y="63180"/>
                </a:lnTo>
                <a:cubicBezTo>
                  <a:pt x="120713" y="60924"/>
                  <a:pt x="120713" y="58668"/>
                  <a:pt x="120000" y="564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FEFFFF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000" b="0" i="0" u="none" strike="noStrike" cap="none">
              <a:solidFill>
                <a:srgbClr val="FE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DE6C3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hape 6"/>
          <p:cNvGrpSpPr/>
          <p:nvPr/>
        </p:nvGrpSpPr>
        <p:grpSpPr>
          <a:xfrm>
            <a:off x="1" y="228600"/>
            <a:ext cx="2851516" cy="6638628"/>
            <a:chOff x="2487613" y="285750"/>
            <a:chExt cx="2428874" cy="5654675"/>
          </a:xfrm>
        </p:grpSpPr>
        <p:sp>
          <p:nvSpPr>
            <p:cNvPr id="7" name="Shape 7"/>
            <p:cNvSpPr/>
            <p:nvPr/>
          </p:nvSpPr>
          <p:spPr>
            <a:xfrm>
              <a:off x="2487613" y="2284413"/>
              <a:ext cx="85724" cy="5333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109090" y="103235"/>
                    <a:pt x="103636" y="87352"/>
                    <a:pt x="92727" y="70588"/>
                  </a:cubicBezTo>
                  <a:cubicBezTo>
                    <a:pt x="60000" y="47647"/>
                    <a:pt x="32727" y="23823"/>
                    <a:pt x="0" y="0"/>
                  </a:cubicBezTo>
                  <a:cubicBezTo>
                    <a:pt x="0" y="30882"/>
                    <a:pt x="0" y="30882"/>
                    <a:pt x="0" y="30882"/>
                  </a:cubicBezTo>
                  <a:cubicBezTo>
                    <a:pt x="32727" y="56470"/>
                    <a:pt x="70909" y="82941"/>
                    <a:pt x="109090" y="109411"/>
                  </a:cubicBezTo>
                  <a:cubicBezTo>
                    <a:pt x="109090" y="112941"/>
                    <a:pt x="114545" y="116470"/>
                    <a:pt x="120000" y="12000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" name="Shape 8"/>
            <p:cNvSpPr/>
            <p:nvPr/>
          </p:nvSpPr>
          <p:spPr>
            <a:xfrm>
              <a:off x="2597150" y="2779713"/>
              <a:ext cx="550863" cy="19780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714" y="83333"/>
                  </a:moveTo>
                  <a:cubicBezTo>
                    <a:pt x="88285" y="95714"/>
                    <a:pt x="102857" y="107857"/>
                    <a:pt x="119142" y="120000"/>
                  </a:cubicBezTo>
                  <a:cubicBezTo>
                    <a:pt x="119142" y="117857"/>
                    <a:pt x="119142" y="115952"/>
                    <a:pt x="120000" y="113809"/>
                  </a:cubicBezTo>
                  <a:cubicBezTo>
                    <a:pt x="106285" y="103571"/>
                    <a:pt x="93428" y="93095"/>
                    <a:pt x="81428" y="82619"/>
                  </a:cubicBezTo>
                  <a:cubicBezTo>
                    <a:pt x="49714" y="55476"/>
                    <a:pt x="23142" y="27857"/>
                    <a:pt x="0" y="0"/>
                  </a:cubicBezTo>
                  <a:cubicBezTo>
                    <a:pt x="1714" y="4761"/>
                    <a:pt x="3428" y="9761"/>
                    <a:pt x="5142" y="14523"/>
                  </a:cubicBezTo>
                  <a:cubicBezTo>
                    <a:pt x="25714" y="37619"/>
                    <a:pt x="48000" y="60714"/>
                    <a:pt x="73714" y="83333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" name="Shape 9"/>
            <p:cNvSpPr/>
            <p:nvPr/>
          </p:nvSpPr>
          <p:spPr>
            <a:xfrm>
              <a:off x="3175000" y="4730750"/>
              <a:ext cx="519112" cy="12096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272" y="8571"/>
                  </a:moveTo>
                  <a:cubicBezTo>
                    <a:pt x="4545" y="5844"/>
                    <a:pt x="1818" y="3116"/>
                    <a:pt x="0" y="0"/>
                  </a:cubicBezTo>
                  <a:cubicBezTo>
                    <a:pt x="0" y="3896"/>
                    <a:pt x="0" y="7402"/>
                    <a:pt x="0" y="11298"/>
                  </a:cubicBezTo>
                  <a:cubicBezTo>
                    <a:pt x="19090" y="33116"/>
                    <a:pt x="40000" y="54545"/>
                    <a:pt x="61818" y="75584"/>
                  </a:cubicBezTo>
                  <a:cubicBezTo>
                    <a:pt x="77272" y="90389"/>
                    <a:pt x="94545" y="105194"/>
                    <a:pt x="111818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02727" y="104805"/>
                    <a:pt x="85454" y="89610"/>
                    <a:pt x="70000" y="74025"/>
                  </a:cubicBezTo>
                  <a:cubicBezTo>
                    <a:pt x="47272" y="52597"/>
                    <a:pt x="26363" y="30779"/>
                    <a:pt x="7272" y="8571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" name="Shape 10"/>
            <p:cNvSpPr/>
            <p:nvPr/>
          </p:nvSpPr>
          <p:spPr>
            <a:xfrm>
              <a:off x="3305176" y="5630862"/>
              <a:ext cx="146050" cy="3095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0810" y="120000"/>
                  </a:move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77837" y="80506"/>
                    <a:pt x="38918" y="41012"/>
                    <a:pt x="0" y="0"/>
                  </a:cubicBezTo>
                  <a:cubicBezTo>
                    <a:pt x="25945" y="41012"/>
                    <a:pt x="55135" y="80506"/>
                    <a:pt x="90810" y="12000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" name="Shape 11"/>
            <p:cNvSpPr/>
            <p:nvPr/>
          </p:nvSpPr>
          <p:spPr>
            <a:xfrm>
              <a:off x="2573338" y="2817813"/>
              <a:ext cx="700087" cy="28352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9213" y="109695"/>
                  </a:moveTo>
                  <a:cubicBezTo>
                    <a:pt x="97752" y="102714"/>
                    <a:pt x="87640" y="95734"/>
                    <a:pt x="78202" y="88753"/>
                  </a:cubicBezTo>
                  <a:cubicBezTo>
                    <a:pt x="56629" y="72631"/>
                    <a:pt x="39775" y="56011"/>
                    <a:pt x="26966" y="39224"/>
                  </a:cubicBezTo>
                  <a:cubicBezTo>
                    <a:pt x="19550" y="29085"/>
                    <a:pt x="13483" y="18781"/>
                    <a:pt x="8089" y="8476"/>
                  </a:cubicBezTo>
                  <a:cubicBezTo>
                    <a:pt x="5393" y="5650"/>
                    <a:pt x="2696" y="2825"/>
                    <a:pt x="0" y="0"/>
                  </a:cubicBezTo>
                  <a:cubicBezTo>
                    <a:pt x="5393" y="13130"/>
                    <a:pt x="12808" y="26426"/>
                    <a:pt x="22247" y="39390"/>
                  </a:cubicBezTo>
                  <a:cubicBezTo>
                    <a:pt x="34382" y="56343"/>
                    <a:pt x="51235" y="72963"/>
                    <a:pt x="72134" y="89252"/>
                  </a:cubicBezTo>
                  <a:cubicBezTo>
                    <a:pt x="82921" y="97396"/>
                    <a:pt x="95056" y="105373"/>
                    <a:pt x="107865" y="113185"/>
                  </a:cubicBezTo>
                  <a:cubicBezTo>
                    <a:pt x="111910" y="115512"/>
                    <a:pt x="115955" y="117673"/>
                    <a:pt x="120000" y="120000"/>
                  </a:cubicBezTo>
                  <a:cubicBezTo>
                    <a:pt x="118651" y="119168"/>
                    <a:pt x="117977" y="118504"/>
                    <a:pt x="117303" y="117673"/>
                  </a:cubicBezTo>
                  <a:cubicBezTo>
                    <a:pt x="113932" y="115013"/>
                    <a:pt x="111235" y="112354"/>
                    <a:pt x="109213" y="109695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>
              <a:off x="2506663" y="285750"/>
              <a:ext cx="90487" cy="249396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7391" y="109039"/>
                  </a:moveTo>
                  <a:cubicBezTo>
                    <a:pt x="62608" y="109795"/>
                    <a:pt x="62608" y="110551"/>
                    <a:pt x="62608" y="111307"/>
                  </a:cubicBezTo>
                  <a:cubicBezTo>
                    <a:pt x="78260" y="113952"/>
                    <a:pt x="99130" y="116598"/>
                    <a:pt x="114782" y="119433"/>
                  </a:cubicBezTo>
                  <a:cubicBezTo>
                    <a:pt x="114782" y="119622"/>
                    <a:pt x="114782" y="119811"/>
                    <a:pt x="120000" y="120000"/>
                  </a:cubicBezTo>
                  <a:cubicBezTo>
                    <a:pt x="109565" y="116220"/>
                    <a:pt x="99130" y="112629"/>
                    <a:pt x="88695" y="108850"/>
                  </a:cubicBezTo>
                  <a:cubicBezTo>
                    <a:pt x="46956" y="89574"/>
                    <a:pt x="26086" y="70299"/>
                    <a:pt x="26086" y="50834"/>
                  </a:cubicBezTo>
                  <a:cubicBezTo>
                    <a:pt x="31304" y="33826"/>
                    <a:pt x="46956" y="17007"/>
                    <a:pt x="78260" y="0"/>
                  </a:cubicBezTo>
                  <a:cubicBezTo>
                    <a:pt x="62608" y="0"/>
                    <a:pt x="62608" y="0"/>
                    <a:pt x="62608" y="0"/>
                  </a:cubicBezTo>
                  <a:cubicBezTo>
                    <a:pt x="26086" y="16818"/>
                    <a:pt x="10434" y="33826"/>
                    <a:pt x="5217" y="50834"/>
                  </a:cubicBezTo>
                  <a:cubicBezTo>
                    <a:pt x="0" y="70299"/>
                    <a:pt x="15652" y="89574"/>
                    <a:pt x="57391" y="10903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>
              <a:off x="2554288" y="2598738"/>
              <a:ext cx="66674" cy="4206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14117" y="21308"/>
                    <a:pt x="21176" y="41495"/>
                    <a:pt x="35294" y="62803"/>
                  </a:cubicBezTo>
                  <a:cubicBezTo>
                    <a:pt x="63529" y="81869"/>
                    <a:pt x="91764" y="100934"/>
                    <a:pt x="120000" y="120000"/>
                  </a:cubicBezTo>
                  <a:cubicBezTo>
                    <a:pt x="105882" y="97570"/>
                    <a:pt x="91764" y="74018"/>
                    <a:pt x="77647" y="51588"/>
                  </a:cubicBezTo>
                  <a:cubicBezTo>
                    <a:pt x="70588" y="50467"/>
                    <a:pt x="70588" y="49345"/>
                    <a:pt x="70588" y="48224"/>
                  </a:cubicBezTo>
                  <a:cubicBezTo>
                    <a:pt x="49411" y="31401"/>
                    <a:pt x="21176" y="15700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>
              <a:off x="3143250" y="4757737"/>
              <a:ext cx="161925" cy="8731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0" y="16756"/>
                    <a:pt x="5853" y="33513"/>
                    <a:pt x="14634" y="50270"/>
                  </a:cubicBezTo>
                  <a:cubicBezTo>
                    <a:pt x="23414" y="63243"/>
                    <a:pt x="35121" y="76756"/>
                    <a:pt x="49756" y="89729"/>
                  </a:cubicBezTo>
                  <a:cubicBezTo>
                    <a:pt x="55609" y="92972"/>
                    <a:pt x="64390" y="96216"/>
                    <a:pt x="70243" y="99459"/>
                  </a:cubicBezTo>
                  <a:cubicBezTo>
                    <a:pt x="87804" y="106486"/>
                    <a:pt x="102439" y="112972"/>
                    <a:pt x="120000" y="120000"/>
                  </a:cubicBezTo>
                  <a:cubicBezTo>
                    <a:pt x="117073" y="118378"/>
                    <a:pt x="114146" y="116216"/>
                    <a:pt x="111219" y="114594"/>
                  </a:cubicBezTo>
                  <a:cubicBezTo>
                    <a:pt x="76097" y="92972"/>
                    <a:pt x="52682" y="71351"/>
                    <a:pt x="38048" y="49729"/>
                  </a:cubicBezTo>
                  <a:cubicBezTo>
                    <a:pt x="32195" y="36756"/>
                    <a:pt x="26341" y="24324"/>
                    <a:pt x="23414" y="11891"/>
                  </a:cubicBezTo>
                  <a:cubicBezTo>
                    <a:pt x="23414" y="11351"/>
                    <a:pt x="20487" y="10810"/>
                    <a:pt x="20487" y="9729"/>
                  </a:cubicBezTo>
                  <a:cubicBezTo>
                    <a:pt x="14634" y="6486"/>
                    <a:pt x="5853" y="3243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>
              <a:off x="3148013" y="1282700"/>
              <a:ext cx="1768474" cy="34480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866" y="116719"/>
                  </a:moveTo>
                  <a:cubicBezTo>
                    <a:pt x="2666" y="105512"/>
                    <a:pt x="6933" y="94441"/>
                    <a:pt x="13333" y="83781"/>
                  </a:cubicBezTo>
                  <a:cubicBezTo>
                    <a:pt x="20000" y="73120"/>
                    <a:pt x="29066" y="62870"/>
                    <a:pt x="39733" y="53029"/>
                  </a:cubicBezTo>
                  <a:cubicBezTo>
                    <a:pt x="50400" y="43189"/>
                    <a:pt x="62666" y="33895"/>
                    <a:pt x="76000" y="25011"/>
                  </a:cubicBezTo>
                  <a:cubicBezTo>
                    <a:pt x="82666" y="20637"/>
                    <a:pt x="89866" y="16264"/>
                    <a:pt x="97066" y="12164"/>
                  </a:cubicBezTo>
                  <a:cubicBezTo>
                    <a:pt x="100800" y="10113"/>
                    <a:pt x="104533" y="7927"/>
                    <a:pt x="108266" y="6013"/>
                  </a:cubicBezTo>
                  <a:cubicBezTo>
                    <a:pt x="112266" y="3963"/>
                    <a:pt x="116000" y="2050"/>
                    <a:pt x="120000" y="136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15733" y="1913"/>
                    <a:pt x="112000" y="3826"/>
                    <a:pt x="108000" y="5876"/>
                  </a:cubicBezTo>
                  <a:cubicBezTo>
                    <a:pt x="104266" y="7790"/>
                    <a:pt x="100533" y="9840"/>
                    <a:pt x="96800" y="12027"/>
                  </a:cubicBezTo>
                  <a:cubicBezTo>
                    <a:pt x="89333" y="16127"/>
                    <a:pt x="82133" y="20364"/>
                    <a:pt x="75466" y="24738"/>
                  </a:cubicBezTo>
                  <a:cubicBezTo>
                    <a:pt x="61866" y="33621"/>
                    <a:pt x="49333" y="42915"/>
                    <a:pt x="38666" y="52756"/>
                  </a:cubicBezTo>
                  <a:cubicBezTo>
                    <a:pt x="27733" y="62460"/>
                    <a:pt x="18666" y="72847"/>
                    <a:pt x="12000" y="83507"/>
                  </a:cubicBezTo>
                  <a:cubicBezTo>
                    <a:pt x="5066" y="94305"/>
                    <a:pt x="800" y="105375"/>
                    <a:pt x="0" y="116719"/>
                  </a:cubicBezTo>
                  <a:cubicBezTo>
                    <a:pt x="0" y="116993"/>
                    <a:pt x="0" y="117129"/>
                    <a:pt x="0" y="117403"/>
                  </a:cubicBezTo>
                  <a:cubicBezTo>
                    <a:pt x="533" y="118223"/>
                    <a:pt x="1066" y="119179"/>
                    <a:pt x="1866" y="120000"/>
                  </a:cubicBezTo>
                  <a:cubicBezTo>
                    <a:pt x="1866" y="118906"/>
                    <a:pt x="1866" y="117813"/>
                    <a:pt x="1866" y="11671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" name="Shape 16"/>
            <p:cNvSpPr/>
            <p:nvPr/>
          </p:nvSpPr>
          <p:spPr>
            <a:xfrm>
              <a:off x="3273425" y="5653087"/>
              <a:ext cx="138112" cy="28733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24000" y="39452"/>
                    <a:pt x="54857" y="80547"/>
                    <a:pt x="89142" y="119999"/>
                  </a:cubicBezTo>
                  <a:cubicBezTo>
                    <a:pt x="120000" y="119999"/>
                    <a:pt x="120000" y="119999"/>
                    <a:pt x="120000" y="119999"/>
                  </a:cubicBezTo>
                  <a:cubicBezTo>
                    <a:pt x="78857" y="80547"/>
                    <a:pt x="37714" y="39452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" name="Shape 17"/>
            <p:cNvSpPr/>
            <p:nvPr/>
          </p:nvSpPr>
          <p:spPr>
            <a:xfrm>
              <a:off x="3143250" y="4656137"/>
              <a:ext cx="31750" cy="18891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000" y="110000"/>
                  </a:moveTo>
                  <a:cubicBezTo>
                    <a:pt x="105000" y="115000"/>
                    <a:pt x="120000" y="117500"/>
                    <a:pt x="120000" y="120000"/>
                  </a:cubicBezTo>
                  <a:cubicBezTo>
                    <a:pt x="120000" y="95000"/>
                    <a:pt x="120000" y="72500"/>
                    <a:pt x="120000" y="47500"/>
                  </a:cubicBezTo>
                  <a:cubicBezTo>
                    <a:pt x="75000" y="32500"/>
                    <a:pt x="45000" y="15000"/>
                    <a:pt x="15000" y="0"/>
                  </a:cubicBezTo>
                  <a:cubicBezTo>
                    <a:pt x="0" y="22500"/>
                    <a:pt x="0" y="42500"/>
                    <a:pt x="0" y="65000"/>
                  </a:cubicBezTo>
                  <a:cubicBezTo>
                    <a:pt x="30000" y="80000"/>
                    <a:pt x="75000" y="95000"/>
                    <a:pt x="105000" y="11000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" name="Shape 18"/>
            <p:cNvSpPr/>
            <p:nvPr/>
          </p:nvSpPr>
          <p:spPr>
            <a:xfrm>
              <a:off x="3211513" y="5410200"/>
              <a:ext cx="203199" cy="5302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6153" y="16000"/>
                  </a:moveTo>
                  <a:cubicBezTo>
                    <a:pt x="11538" y="10666"/>
                    <a:pt x="4615" y="5333"/>
                    <a:pt x="0" y="0"/>
                  </a:cubicBezTo>
                  <a:cubicBezTo>
                    <a:pt x="6923" y="14222"/>
                    <a:pt x="16153" y="28444"/>
                    <a:pt x="27692" y="42666"/>
                  </a:cubicBezTo>
                  <a:cubicBezTo>
                    <a:pt x="30000" y="47111"/>
                    <a:pt x="32307" y="50666"/>
                    <a:pt x="36923" y="55111"/>
                  </a:cubicBezTo>
                  <a:cubicBezTo>
                    <a:pt x="62307" y="76444"/>
                    <a:pt x="90000" y="98666"/>
                    <a:pt x="117692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94615" y="96888"/>
                    <a:pt x="73846" y="73777"/>
                    <a:pt x="55384" y="49777"/>
                  </a:cubicBezTo>
                  <a:cubicBezTo>
                    <a:pt x="41538" y="38222"/>
                    <a:pt x="30000" y="27555"/>
                    <a:pt x="16153" y="1600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9" name="Shape 19"/>
          <p:cNvGrpSpPr/>
          <p:nvPr/>
        </p:nvGrpSpPr>
        <p:grpSpPr>
          <a:xfrm>
            <a:off x="27221" y="-785"/>
            <a:ext cx="2356674" cy="6854039"/>
            <a:chOff x="6627813" y="194832"/>
            <a:chExt cx="1952625" cy="5678917"/>
          </a:xfrm>
        </p:grpSpPr>
        <p:sp>
          <p:nvSpPr>
            <p:cNvPr id="20" name="Shape 20"/>
            <p:cNvSpPr/>
            <p:nvPr/>
          </p:nvSpPr>
          <p:spPr>
            <a:xfrm>
              <a:off x="6627813" y="194832"/>
              <a:ext cx="409575" cy="36464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155" y="27391"/>
                  </a:moveTo>
                  <a:cubicBezTo>
                    <a:pt x="12815" y="37565"/>
                    <a:pt x="19805" y="47869"/>
                    <a:pt x="30291" y="58043"/>
                  </a:cubicBezTo>
                  <a:cubicBezTo>
                    <a:pt x="39611" y="68217"/>
                    <a:pt x="51262" y="78391"/>
                    <a:pt x="66407" y="88565"/>
                  </a:cubicBezTo>
                  <a:cubicBezTo>
                    <a:pt x="80388" y="98739"/>
                    <a:pt x="97864" y="108782"/>
                    <a:pt x="117669" y="118826"/>
                  </a:cubicBezTo>
                  <a:cubicBezTo>
                    <a:pt x="118834" y="119217"/>
                    <a:pt x="120000" y="119608"/>
                    <a:pt x="120000" y="120000"/>
                  </a:cubicBezTo>
                  <a:cubicBezTo>
                    <a:pt x="118834" y="118043"/>
                    <a:pt x="116504" y="115956"/>
                    <a:pt x="115339" y="114000"/>
                  </a:cubicBezTo>
                  <a:cubicBezTo>
                    <a:pt x="115339" y="113608"/>
                    <a:pt x="115339" y="113217"/>
                    <a:pt x="115339" y="112956"/>
                  </a:cubicBezTo>
                  <a:cubicBezTo>
                    <a:pt x="99029" y="104739"/>
                    <a:pt x="85048" y="96652"/>
                    <a:pt x="73398" y="88434"/>
                  </a:cubicBezTo>
                  <a:cubicBezTo>
                    <a:pt x="58252" y="78260"/>
                    <a:pt x="45436" y="68217"/>
                    <a:pt x="34951" y="57913"/>
                  </a:cubicBezTo>
                  <a:cubicBezTo>
                    <a:pt x="24466" y="47739"/>
                    <a:pt x="16310" y="37565"/>
                    <a:pt x="10485" y="27260"/>
                  </a:cubicBezTo>
                  <a:cubicBezTo>
                    <a:pt x="8155" y="22173"/>
                    <a:pt x="5825" y="17086"/>
                    <a:pt x="3495" y="12000"/>
                  </a:cubicBezTo>
                  <a:cubicBezTo>
                    <a:pt x="2330" y="7956"/>
                    <a:pt x="1165" y="4043"/>
                    <a:pt x="116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43"/>
                    <a:pt x="1165" y="7956"/>
                    <a:pt x="1165" y="12000"/>
                  </a:cubicBezTo>
                  <a:cubicBezTo>
                    <a:pt x="3495" y="17086"/>
                    <a:pt x="4660" y="22173"/>
                    <a:pt x="8155" y="27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" name="Shape 21"/>
            <p:cNvSpPr/>
            <p:nvPr/>
          </p:nvSpPr>
          <p:spPr>
            <a:xfrm>
              <a:off x="7061200" y="3771900"/>
              <a:ext cx="350837" cy="13096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2272" y="83272"/>
                  </a:moveTo>
                  <a:cubicBezTo>
                    <a:pt x="87272" y="95636"/>
                    <a:pt x="102272" y="108000"/>
                    <a:pt x="120000" y="120000"/>
                  </a:cubicBezTo>
                  <a:cubicBezTo>
                    <a:pt x="120000" y="117454"/>
                    <a:pt x="120000" y="114545"/>
                    <a:pt x="120000" y="112000"/>
                  </a:cubicBezTo>
                  <a:cubicBezTo>
                    <a:pt x="120000" y="111636"/>
                    <a:pt x="120000" y="110909"/>
                    <a:pt x="120000" y="110545"/>
                  </a:cubicBezTo>
                  <a:cubicBezTo>
                    <a:pt x="107727" y="101090"/>
                    <a:pt x="95454" y="91636"/>
                    <a:pt x="84545" y="82181"/>
                  </a:cubicBezTo>
                  <a:cubicBezTo>
                    <a:pt x="51818" y="55272"/>
                    <a:pt x="23181" y="27636"/>
                    <a:pt x="0" y="0"/>
                  </a:cubicBezTo>
                  <a:cubicBezTo>
                    <a:pt x="2727" y="7636"/>
                    <a:pt x="5454" y="15272"/>
                    <a:pt x="9545" y="22909"/>
                  </a:cubicBezTo>
                  <a:cubicBezTo>
                    <a:pt x="28636" y="43272"/>
                    <a:pt x="49090" y="63272"/>
                    <a:pt x="72272" y="83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" name="Shape 22"/>
            <p:cNvSpPr/>
            <p:nvPr/>
          </p:nvSpPr>
          <p:spPr>
            <a:xfrm>
              <a:off x="7439025" y="5053012"/>
              <a:ext cx="357188" cy="8207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00" y="8695"/>
                  </a:moveTo>
                  <a:cubicBezTo>
                    <a:pt x="5333" y="5797"/>
                    <a:pt x="2666" y="2898"/>
                    <a:pt x="0" y="0"/>
                  </a:cubicBezTo>
                  <a:cubicBezTo>
                    <a:pt x="0" y="5217"/>
                    <a:pt x="0" y="11014"/>
                    <a:pt x="1333" y="16811"/>
                  </a:cubicBezTo>
                  <a:cubicBezTo>
                    <a:pt x="18666" y="35942"/>
                    <a:pt x="36000" y="55072"/>
                    <a:pt x="56000" y="73623"/>
                  </a:cubicBezTo>
                  <a:cubicBezTo>
                    <a:pt x="72000" y="89275"/>
                    <a:pt x="89333" y="104927"/>
                    <a:pt x="106666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01333" y="104347"/>
                    <a:pt x="84000" y="88115"/>
                    <a:pt x="66666" y="71304"/>
                  </a:cubicBezTo>
                  <a:cubicBezTo>
                    <a:pt x="45333" y="51014"/>
                    <a:pt x="26666" y="29565"/>
                    <a:pt x="8000" y="86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" name="Shape 23"/>
            <p:cNvSpPr/>
            <p:nvPr/>
          </p:nvSpPr>
          <p:spPr>
            <a:xfrm>
              <a:off x="7037388" y="3811587"/>
              <a:ext cx="457200" cy="185261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391" y="105096"/>
                  </a:moveTo>
                  <a:cubicBezTo>
                    <a:pt x="97043" y="99700"/>
                    <a:pt x="88695" y="94047"/>
                    <a:pt x="81391" y="88394"/>
                  </a:cubicBezTo>
                  <a:cubicBezTo>
                    <a:pt x="59478" y="72205"/>
                    <a:pt x="42782" y="55503"/>
                    <a:pt x="30260" y="38800"/>
                  </a:cubicBezTo>
                  <a:cubicBezTo>
                    <a:pt x="22956" y="30578"/>
                    <a:pt x="17739" y="22098"/>
                    <a:pt x="13565" y="13618"/>
                  </a:cubicBezTo>
                  <a:cubicBezTo>
                    <a:pt x="9391" y="8993"/>
                    <a:pt x="4173" y="4625"/>
                    <a:pt x="0" y="0"/>
                  </a:cubicBezTo>
                  <a:cubicBezTo>
                    <a:pt x="5217" y="13104"/>
                    <a:pt x="12521" y="26209"/>
                    <a:pt x="21913" y="39057"/>
                  </a:cubicBezTo>
                  <a:cubicBezTo>
                    <a:pt x="34434" y="56017"/>
                    <a:pt x="51130" y="72719"/>
                    <a:pt x="72000" y="89164"/>
                  </a:cubicBezTo>
                  <a:cubicBezTo>
                    <a:pt x="82434" y="97130"/>
                    <a:pt x="93913" y="105353"/>
                    <a:pt x="107478" y="113319"/>
                  </a:cubicBezTo>
                  <a:cubicBezTo>
                    <a:pt x="111652" y="115374"/>
                    <a:pt x="115826" y="117687"/>
                    <a:pt x="120000" y="119999"/>
                  </a:cubicBezTo>
                  <a:cubicBezTo>
                    <a:pt x="118956" y="119229"/>
                    <a:pt x="117913" y="118458"/>
                    <a:pt x="116869" y="117687"/>
                  </a:cubicBezTo>
                  <a:cubicBezTo>
                    <a:pt x="112695" y="113576"/>
                    <a:pt x="108521" y="109207"/>
                    <a:pt x="105391" y="105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>
              <a:off x="6992938" y="1263650"/>
              <a:ext cx="144462" cy="25082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6666" y="120000"/>
                  </a:moveTo>
                  <a:cubicBezTo>
                    <a:pt x="50000" y="117725"/>
                    <a:pt x="46666" y="115450"/>
                    <a:pt x="43333" y="113175"/>
                  </a:cubicBezTo>
                  <a:cubicBezTo>
                    <a:pt x="26666" y="100473"/>
                    <a:pt x="16666" y="87962"/>
                    <a:pt x="16666" y="75450"/>
                  </a:cubicBezTo>
                  <a:cubicBezTo>
                    <a:pt x="16666" y="62748"/>
                    <a:pt x="26666" y="50236"/>
                    <a:pt x="43333" y="37535"/>
                  </a:cubicBezTo>
                  <a:cubicBezTo>
                    <a:pt x="50000" y="31279"/>
                    <a:pt x="60000" y="25023"/>
                    <a:pt x="73333" y="18767"/>
                  </a:cubicBezTo>
                  <a:cubicBezTo>
                    <a:pt x="86666" y="12511"/>
                    <a:pt x="100000" y="6255"/>
                    <a:pt x="120000" y="0"/>
                  </a:cubicBezTo>
                  <a:cubicBezTo>
                    <a:pt x="116666" y="0"/>
                    <a:pt x="116666" y="0"/>
                    <a:pt x="116666" y="0"/>
                  </a:cubicBezTo>
                  <a:cubicBezTo>
                    <a:pt x="96666" y="6255"/>
                    <a:pt x="80000" y="12511"/>
                    <a:pt x="66666" y="18767"/>
                  </a:cubicBezTo>
                  <a:cubicBezTo>
                    <a:pt x="53333" y="25023"/>
                    <a:pt x="43333" y="31279"/>
                    <a:pt x="33333" y="37535"/>
                  </a:cubicBezTo>
                  <a:cubicBezTo>
                    <a:pt x="13333" y="50047"/>
                    <a:pt x="3333" y="62748"/>
                    <a:pt x="3333" y="75450"/>
                  </a:cubicBezTo>
                  <a:cubicBezTo>
                    <a:pt x="0" y="87393"/>
                    <a:pt x="6666" y="99526"/>
                    <a:pt x="23333" y="111658"/>
                  </a:cubicBezTo>
                  <a:cubicBezTo>
                    <a:pt x="33333" y="114312"/>
                    <a:pt x="43333" y="117156"/>
                    <a:pt x="53333" y="119810"/>
                  </a:cubicBezTo>
                  <a:cubicBezTo>
                    <a:pt x="53333" y="119810"/>
                    <a:pt x="56666" y="120000"/>
                    <a:pt x="56666" y="1200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>
              <a:off x="7526338" y="5640387"/>
              <a:ext cx="111125" cy="23336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4285" y="120000"/>
                  </a:moveTo>
                  <a:cubicBezTo>
                    <a:pt x="119999" y="120000"/>
                    <a:pt x="119999" y="120000"/>
                    <a:pt x="119999" y="120000"/>
                  </a:cubicBezTo>
                  <a:cubicBezTo>
                    <a:pt x="77142" y="81355"/>
                    <a:pt x="38571" y="40677"/>
                    <a:pt x="0" y="0"/>
                  </a:cubicBezTo>
                  <a:cubicBezTo>
                    <a:pt x="25714" y="40677"/>
                    <a:pt x="55714" y="81355"/>
                    <a:pt x="94285" y="1200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" name="Shape 26"/>
            <p:cNvSpPr/>
            <p:nvPr/>
          </p:nvSpPr>
          <p:spPr>
            <a:xfrm>
              <a:off x="7021513" y="3598862"/>
              <a:ext cx="68263" cy="42386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8235" y="60560"/>
                  </a:moveTo>
                  <a:cubicBezTo>
                    <a:pt x="56470" y="80747"/>
                    <a:pt x="91764" y="99813"/>
                    <a:pt x="120000" y="120000"/>
                  </a:cubicBezTo>
                  <a:cubicBezTo>
                    <a:pt x="98823" y="96448"/>
                    <a:pt x="84705" y="72897"/>
                    <a:pt x="70588" y="49345"/>
                  </a:cubicBezTo>
                  <a:cubicBezTo>
                    <a:pt x="70588" y="49345"/>
                    <a:pt x="63529" y="48224"/>
                    <a:pt x="63529" y="48224"/>
                  </a:cubicBezTo>
                  <a:cubicBezTo>
                    <a:pt x="42352" y="32523"/>
                    <a:pt x="21176" y="15700"/>
                    <a:pt x="0" y="0"/>
                  </a:cubicBezTo>
                  <a:cubicBezTo>
                    <a:pt x="0" y="2242"/>
                    <a:pt x="0" y="5607"/>
                    <a:pt x="0" y="8971"/>
                  </a:cubicBezTo>
                  <a:cubicBezTo>
                    <a:pt x="7058" y="25794"/>
                    <a:pt x="21176" y="43738"/>
                    <a:pt x="28235" y="605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265" y="116830"/>
                  </a:moveTo>
                  <a:cubicBezTo>
                    <a:pt x="3673" y="105845"/>
                    <a:pt x="7755" y="94647"/>
                    <a:pt x="14285" y="83873"/>
                  </a:cubicBezTo>
                  <a:cubicBezTo>
                    <a:pt x="20816" y="73309"/>
                    <a:pt x="29795" y="62957"/>
                    <a:pt x="40408" y="53239"/>
                  </a:cubicBezTo>
                  <a:cubicBezTo>
                    <a:pt x="50612" y="43309"/>
                    <a:pt x="62857" y="34014"/>
                    <a:pt x="76326" y="25140"/>
                  </a:cubicBezTo>
                  <a:cubicBezTo>
                    <a:pt x="82857" y="20704"/>
                    <a:pt x="89795" y="16267"/>
                    <a:pt x="97142" y="12253"/>
                  </a:cubicBezTo>
                  <a:cubicBezTo>
                    <a:pt x="100816" y="10140"/>
                    <a:pt x="104489" y="8028"/>
                    <a:pt x="108163" y="5915"/>
                  </a:cubicBezTo>
                  <a:cubicBezTo>
                    <a:pt x="111836" y="4014"/>
                    <a:pt x="115918" y="1901"/>
                    <a:pt x="120000" y="0"/>
                  </a:cubicBezTo>
                  <a:cubicBezTo>
                    <a:pt x="119591" y="0"/>
                    <a:pt x="119591" y="0"/>
                    <a:pt x="119591" y="0"/>
                  </a:cubicBezTo>
                  <a:cubicBezTo>
                    <a:pt x="115510" y="1901"/>
                    <a:pt x="111428" y="3802"/>
                    <a:pt x="107755" y="5704"/>
                  </a:cubicBezTo>
                  <a:cubicBezTo>
                    <a:pt x="104081" y="7816"/>
                    <a:pt x="100408" y="9929"/>
                    <a:pt x="96734" y="11830"/>
                  </a:cubicBezTo>
                  <a:cubicBezTo>
                    <a:pt x="88979" y="16056"/>
                    <a:pt x="82040" y="20281"/>
                    <a:pt x="75510" y="24718"/>
                  </a:cubicBezTo>
                  <a:cubicBezTo>
                    <a:pt x="61632" y="33591"/>
                    <a:pt x="49387" y="42887"/>
                    <a:pt x="38775" y="52605"/>
                  </a:cubicBezTo>
                  <a:cubicBezTo>
                    <a:pt x="27755" y="62535"/>
                    <a:pt x="18775" y="72887"/>
                    <a:pt x="12244" y="83661"/>
                  </a:cubicBezTo>
                  <a:cubicBezTo>
                    <a:pt x="5306" y="94014"/>
                    <a:pt x="1224" y="105000"/>
                    <a:pt x="0" y="115985"/>
                  </a:cubicBezTo>
                  <a:cubicBezTo>
                    <a:pt x="1224" y="117253"/>
                    <a:pt x="2040" y="118521"/>
                    <a:pt x="2857" y="120000"/>
                  </a:cubicBezTo>
                  <a:cubicBezTo>
                    <a:pt x="2857" y="118943"/>
                    <a:pt x="2857" y="117887"/>
                    <a:pt x="3265" y="1168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" name="Shape 28"/>
            <p:cNvSpPr/>
            <p:nvPr/>
          </p:nvSpPr>
          <p:spPr>
            <a:xfrm>
              <a:off x="7494588" y="5664200"/>
              <a:ext cx="100013" cy="2095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24000" y="40754"/>
                    <a:pt x="57600" y="81509"/>
                    <a:pt x="91200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76800" y="81509"/>
                    <a:pt x="38400" y="4075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" name="Shape 29"/>
            <p:cNvSpPr/>
            <p:nvPr/>
          </p:nvSpPr>
          <p:spPr>
            <a:xfrm>
              <a:off x="7412038" y="5081587"/>
              <a:ext cx="114300" cy="5587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0" y="25531"/>
                    <a:pt x="8275" y="51063"/>
                    <a:pt x="28965" y="75744"/>
                  </a:cubicBezTo>
                  <a:cubicBezTo>
                    <a:pt x="45517" y="83404"/>
                    <a:pt x="57931" y="91914"/>
                    <a:pt x="74482" y="99574"/>
                  </a:cubicBezTo>
                  <a:cubicBezTo>
                    <a:pt x="91034" y="106382"/>
                    <a:pt x="103448" y="113191"/>
                    <a:pt x="120000" y="120000"/>
                  </a:cubicBezTo>
                  <a:cubicBezTo>
                    <a:pt x="115862" y="118297"/>
                    <a:pt x="115862" y="116595"/>
                    <a:pt x="111724" y="114893"/>
                  </a:cubicBezTo>
                  <a:cubicBezTo>
                    <a:pt x="66206" y="83404"/>
                    <a:pt x="41379" y="51063"/>
                    <a:pt x="33103" y="18723"/>
                  </a:cubicBezTo>
                  <a:cubicBezTo>
                    <a:pt x="28965" y="15319"/>
                    <a:pt x="20689" y="12765"/>
                    <a:pt x="16551" y="9361"/>
                  </a:cubicBezTo>
                  <a:cubicBezTo>
                    <a:pt x="8275" y="5957"/>
                    <a:pt x="4137" y="255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" name="Shape 30"/>
            <p:cNvSpPr/>
            <p:nvPr/>
          </p:nvSpPr>
          <p:spPr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5000"/>
                  </a:moveTo>
                  <a:cubicBezTo>
                    <a:pt x="15000" y="72500"/>
                    <a:pt x="30000" y="82500"/>
                    <a:pt x="60000" y="92500"/>
                  </a:cubicBezTo>
                  <a:cubicBezTo>
                    <a:pt x="75000" y="102500"/>
                    <a:pt x="105000" y="110000"/>
                    <a:pt x="120000" y="120000"/>
                  </a:cubicBezTo>
                  <a:cubicBezTo>
                    <a:pt x="105000" y="95000"/>
                    <a:pt x="105000" y="70000"/>
                    <a:pt x="105000" y="47500"/>
                  </a:cubicBezTo>
                  <a:cubicBezTo>
                    <a:pt x="75000" y="30000"/>
                    <a:pt x="45000" y="15000"/>
                    <a:pt x="0" y="0"/>
                  </a:cubicBezTo>
                  <a:cubicBezTo>
                    <a:pt x="0" y="2500"/>
                    <a:pt x="0" y="7500"/>
                    <a:pt x="0" y="10000"/>
                  </a:cubicBezTo>
                  <a:cubicBezTo>
                    <a:pt x="0" y="27500"/>
                    <a:pt x="0" y="47500"/>
                    <a:pt x="0" y="650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" name="Shape 31"/>
            <p:cNvSpPr/>
            <p:nvPr/>
          </p:nvSpPr>
          <p:spPr>
            <a:xfrm>
              <a:off x="7439025" y="5434012"/>
              <a:ext cx="174625" cy="43973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0000" y="30270"/>
                  </a:moveTo>
                  <a:cubicBezTo>
                    <a:pt x="19090" y="20540"/>
                    <a:pt x="10909" y="9729"/>
                    <a:pt x="0" y="0"/>
                  </a:cubicBezTo>
                  <a:cubicBezTo>
                    <a:pt x="8181" y="17297"/>
                    <a:pt x="19090" y="35675"/>
                    <a:pt x="30000" y="52972"/>
                  </a:cubicBezTo>
                  <a:cubicBezTo>
                    <a:pt x="32727" y="56216"/>
                    <a:pt x="35454" y="59459"/>
                    <a:pt x="38181" y="62702"/>
                  </a:cubicBezTo>
                  <a:cubicBezTo>
                    <a:pt x="60000" y="82162"/>
                    <a:pt x="81818" y="101621"/>
                    <a:pt x="106363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95454" y="99459"/>
                    <a:pt x="76363" y="77837"/>
                    <a:pt x="60000" y="56216"/>
                  </a:cubicBezTo>
                  <a:cubicBezTo>
                    <a:pt x="49090" y="47567"/>
                    <a:pt x="40909" y="38918"/>
                    <a:pt x="30000" y="302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2" name="Shape 32"/>
          <p:cNvSpPr/>
          <p:nvPr/>
        </p:nvSpPr>
        <p:spPr>
          <a:xfrm>
            <a:off x="0" y="0"/>
            <a:ext cx="182879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6" cy="12808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rgbClr val="262626"/>
              </a:buClr>
              <a:buFont typeface="Questrial"/>
              <a:buNone/>
              <a:defRPr sz="3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2589211" y="2133600"/>
            <a:ext cx="8915400" cy="388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8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18415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6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1397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4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dt" idx="10"/>
          </p:nvPr>
        </p:nvSpPr>
        <p:spPr>
          <a:xfrm>
            <a:off x="10361611" y="6130437"/>
            <a:ext cx="1146282" cy="3703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ftr" idx="11"/>
          </p:nvPr>
        </p:nvSpPr>
        <p:spPr>
          <a:xfrm>
            <a:off x="2589211" y="6135807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531812" y="787781"/>
            <a:ext cx="7797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FEFFFF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000" b="0" i="0" u="none" strike="noStrike" cap="none">
              <a:solidFill>
                <a:srgbClr val="FE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alliamedia.com/2016/01/developing-a-web-design-strategy-and-brief-2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mash.com/59932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lideshare.net/tomrichey/divine-right-of-king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emocracychronicles.com/new-social-contract-conservative-remolding-of-democratic-world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rbwcms.wikispaces.com/Government+Basic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rbwcms.wikispaces.com/Government+Basic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rbwcms.wikispaces.com/Government+Basics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laoblogger.com/constitution-clip-art.html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schoolco.com/index.php?main_page=product_info&amp;products_id=4173" TargetMode="External"/><Relationship Id="rId3" Type="http://schemas.openxmlformats.org/officeDocument/2006/relationships/diagramLayout" Target="../diagrams/layout2.xml"/><Relationship Id="rId7" Type="http://schemas.openxmlformats.org/officeDocument/2006/relationships/image" Target="../media/image14.g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lideshare.net/cullw1984/u1lp4authoritarian-governments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mmons.wikimedia.org/wiki/File:IMG_0111_-_Wien_-_Schatzkammer_-_Crown_Jewels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o.wikisource.org/wiki/%EC%A0%80%EC%9E%90:%EC%97%98%EB%A6%AC%EC%9E%90%EB%B2%A0%EC%8A%A4_2%EC%84%B8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odaysinsightnews.blogspot.com/2012/10/patterned-on-lance-and-papacy-rotten-to.html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lumenlearning.com/americangovernment/chapter/what-is-government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slideshare.net/kebrooke/how-is-power-distributed-in-different-forms-of-government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hare.net/hemlock2197/our-political-beginnings-9194895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orldhistorysterrett.wikispaces.com/Aristotle+Period+2" TargetMode="External"/><Relationship Id="rId2" Type="http://schemas.openxmlformats.org/officeDocument/2006/relationships/image" Target="../media/image34.jpg&amp;ehk=pvYEg6gBaX9k8wvu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://www.marshallhall.org/hanson.html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helpnetsecurity.com/2017/06/06/centrify-identity-platform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ctrTitle"/>
          </p:nvPr>
        </p:nvSpPr>
        <p:spPr>
          <a:xfrm>
            <a:off x="2589213" y="954340"/>
            <a:ext cx="8915398" cy="226278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262626"/>
              </a:buClr>
              <a:buSzPct val="25000"/>
              <a:buFont typeface="Questrial"/>
              <a:buNone/>
            </a:pPr>
            <a:r>
              <a:rPr lang="en-US" b="1" dirty="0"/>
              <a:t>Unit 1: Foundations of</a:t>
            </a:r>
            <a:r>
              <a:rPr lang="en-US" sz="5400" b="1" i="0" u="none" strike="noStrike" cap="none" dirty="0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 Government</a:t>
            </a:r>
          </a:p>
        </p:txBody>
      </p:sp>
      <p:sp>
        <p:nvSpPr>
          <p:cNvPr id="165" name="Shape 165"/>
          <p:cNvSpPr txBox="1">
            <a:spLocks noGrp="1"/>
          </p:cNvSpPr>
          <p:nvPr>
            <p:ph type="subTitle" idx="1"/>
          </p:nvPr>
        </p:nvSpPr>
        <p:spPr>
          <a:xfrm>
            <a:off x="1921164" y="3770615"/>
            <a:ext cx="9583447" cy="112628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en-US" sz="4000" b="1" i="1" u="none" strike="noStrike" cap="none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Day 1 Essential Question: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en-US" sz="4000" b="1" i="1" u="none" strike="noStrike" cap="none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Why should you study government?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2F19E-E407-49EC-9635-0B76E7DDF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99" y="0"/>
            <a:ext cx="11861801" cy="1280889"/>
          </a:xfrm>
        </p:spPr>
        <p:txBody>
          <a:bodyPr/>
          <a:lstStyle/>
          <a:p>
            <a:pPr algn="ctr"/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B" panose="020B0609020202020204" pitchFamily="49" charset="0"/>
              </a:rPr>
              <a:t>Theories of the Origin of the State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3AE98-F508-4F5F-8A37-C6C33F60B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4699" y="1280887"/>
            <a:ext cx="3797301" cy="5577111"/>
          </a:xfrm>
        </p:spPr>
        <p:txBody>
          <a:bodyPr/>
          <a:lstStyle/>
          <a:p>
            <a:pPr marL="457200" lvl="0" indent="-419100" algn="just">
              <a:spcBef>
                <a:spcPts val="0"/>
              </a:spcBef>
              <a:buClr>
                <a:srgbClr val="3F3F3F"/>
              </a:buClr>
              <a:buFont typeface="Questrial"/>
            </a:pPr>
            <a:r>
              <a:rPr lang="en-US" sz="3000" b="1" dirty="0"/>
              <a:t>Evolutionary</a:t>
            </a:r>
          </a:p>
          <a:p>
            <a:pPr lvl="1" indent="-323850" algn="just"/>
            <a:r>
              <a:rPr lang="en-US" sz="3000" b="1" dirty="0"/>
              <a:t>Began with the family &amp; evolved as the family grew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51A9B0-437F-497C-BE32-3748BCEBA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65100" y="1280888"/>
            <a:ext cx="8229600" cy="557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479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2F19E-E407-49EC-9635-0B76E7DDF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99" y="0"/>
            <a:ext cx="11861801" cy="1280889"/>
          </a:xfrm>
        </p:spPr>
        <p:txBody>
          <a:bodyPr/>
          <a:lstStyle/>
          <a:p>
            <a:pPr algn="ctr"/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B" panose="020B0609020202020204" pitchFamily="49" charset="0"/>
              </a:rPr>
              <a:t>Theories of the Origin of the State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3AE98-F508-4F5F-8A37-C6C33F60B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67419" y="1280889"/>
            <a:ext cx="5024582" cy="5577109"/>
          </a:xfrm>
        </p:spPr>
        <p:txBody>
          <a:bodyPr/>
          <a:lstStyle/>
          <a:p>
            <a:pPr marL="457200" lvl="0" indent="-419100" algn="just">
              <a:buClr>
                <a:srgbClr val="3F3F3F"/>
              </a:buClr>
              <a:buFont typeface="Questrial"/>
            </a:pPr>
            <a:r>
              <a:rPr lang="en-US" sz="3000" b="1" dirty="0"/>
              <a:t>Force</a:t>
            </a:r>
          </a:p>
          <a:p>
            <a:pPr lvl="1" indent="-323850" algn="just"/>
            <a:r>
              <a:rPr lang="en-US" sz="3000" b="1" dirty="0"/>
              <a:t>People need each other to survive</a:t>
            </a:r>
          </a:p>
          <a:p>
            <a:pPr lvl="1" indent="-323850" algn="just"/>
            <a:r>
              <a:rPr lang="en-US" sz="3000" b="1" dirty="0"/>
              <a:t>People of an area are forced under the authority of one group or person</a:t>
            </a:r>
          </a:p>
          <a:p>
            <a:pPr lvl="1" indent="-323850" algn="just"/>
            <a:r>
              <a:rPr lang="en-US" sz="3000" b="1" dirty="0"/>
              <a:t>Those in charge use violence/ threat of violence to get the work accomplished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20DA5A-39CD-4E31-863C-04EDCE9FC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65099" y="1280889"/>
            <a:ext cx="7113156" cy="557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474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2F19E-E407-49EC-9635-0B76E7DDF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99" y="0"/>
            <a:ext cx="11861801" cy="1280889"/>
          </a:xfrm>
        </p:spPr>
        <p:txBody>
          <a:bodyPr/>
          <a:lstStyle/>
          <a:p>
            <a:pPr algn="ctr"/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B" panose="020B0609020202020204" pitchFamily="49" charset="0"/>
              </a:rPr>
              <a:t>Theories of the Origin of the State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3AE98-F508-4F5F-8A37-C6C33F60B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46109" y="1280889"/>
            <a:ext cx="4645892" cy="5577109"/>
          </a:xfrm>
        </p:spPr>
        <p:txBody>
          <a:bodyPr/>
          <a:lstStyle/>
          <a:p>
            <a:pPr lvl="0" indent="-381000" algn="just"/>
            <a:r>
              <a:rPr lang="en-US" sz="3000" b="1" dirty="0"/>
              <a:t>Divine Right</a:t>
            </a:r>
          </a:p>
          <a:p>
            <a:pPr lvl="1" indent="-323850" algn="just"/>
            <a:r>
              <a:rPr lang="en-US" sz="3000" b="1" dirty="0"/>
              <a:t>Believed that rulers were descendants of the people’s god(s) OR chosen by the god(s) to rule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C980D7-D026-46FD-B92B-F8F7BC557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65098" y="1280889"/>
            <a:ext cx="7215909" cy="557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96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2F19E-E407-49EC-9635-0B76E7DDF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99" y="0"/>
            <a:ext cx="11861801" cy="1280889"/>
          </a:xfrm>
        </p:spPr>
        <p:txBody>
          <a:bodyPr/>
          <a:lstStyle/>
          <a:p>
            <a:pPr algn="ctr"/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B" panose="020B0609020202020204" pitchFamily="49" charset="0"/>
              </a:rPr>
              <a:t>Theories of the Origin of the State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3AE98-F508-4F5F-8A37-C6C33F60B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46109" y="1280889"/>
            <a:ext cx="4645892" cy="5577109"/>
          </a:xfrm>
        </p:spPr>
        <p:txBody>
          <a:bodyPr/>
          <a:lstStyle/>
          <a:p>
            <a:pPr lvl="0" indent="-381000" algn="just"/>
            <a:r>
              <a:rPr lang="en-US" sz="3000" b="1" dirty="0"/>
              <a:t>Social Contract</a:t>
            </a:r>
          </a:p>
          <a:p>
            <a:pPr lvl="1" indent="-323850" algn="just"/>
            <a:r>
              <a:rPr lang="en-US" sz="3000" b="1" dirty="0"/>
              <a:t>People gave to the state only the power necessary to bring about and maintain order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0C3828-A2B8-4EAD-94C4-D96D09132B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65099" y="1276128"/>
            <a:ext cx="7215910" cy="557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16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title"/>
          </p:nvPr>
        </p:nvSpPr>
        <p:spPr>
          <a:xfrm>
            <a:off x="1588656" y="106769"/>
            <a:ext cx="10603344" cy="134334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262626"/>
              </a:buClr>
              <a:buSzPct val="25000"/>
              <a:buFont typeface="Questrial"/>
              <a:buNone/>
            </a:pPr>
            <a:r>
              <a:rPr lang="en-US" sz="3600" b="1" i="0" u="sng" strike="noStrike" cap="none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B" panose="020B0609020202020204" pitchFamily="49" charset="0"/>
                <a:sym typeface="Questrial"/>
              </a:rPr>
              <a:t>Government Systems</a:t>
            </a:r>
          </a:p>
        </p:txBody>
      </p:sp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7536872" y="1282768"/>
            <a:ext cx="4655127" cy="45477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93700" algn="just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</a:pPr>
            <a:r>
              <a:rPr lang="en-US" sz="3600" b="1" i="0" u="none" strike="noStrike" cap="none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Unitary system- gives all powers to the national or central gov’t</a:t>
            </a:r>
          </a:p>
          <a:p>
            <a:pPr marL="342900" marR="0" lvl="0" indent="-393700" algn="just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</a:pPr>
            <a:endParaRPr lang="en-US" sz="3400" b="1" i="0" u="none" strike="noStrike" cap="none" dirty="0">
              <a:solidFill>
                <a:srgbClr val="3F3F3F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</a:pPr>
            <a:endParaRPr lang="en-US" sz="3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5A787E-8914-4A83-AF6D-8EA9A2510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55013" y="1282768"/>
            <a:ext cx="7381860" cy="5575232"/>
          </a:xfrm>
          <a:prstGeom prst="rect">
            <a:avLst/>
          </a:prstGeom>
          <a:solidFill>
            <a:srgbClr val="996633"/>
          </a:solidFill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title"/>
          </p:nvPr>
        </p:nvSpPr>
        <p:spPr>
          <a:xfrm>
            <a:off x="1588656" y="106769"/>
            <a:ext cx="10603344" cy="134334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262626"/>
              </a:buClr>
              <a:buSzPct val="25000"/>
              <a:buFont typeface="Questrial"/>
              <a:buNone/>
            </a:pPr>
            <a:r>
              <a:rPr lang="en-US" sz="3600" b="1" i="0" u="sng" strike="noStrike" cap="none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B" panose="020B0609020202020204" pitchFamily="49" charset="0"/>
                <a:sym typeface="Questrial"/>
              </a:rPr>
              <a:t>Government Systems</a:t>
            </a:r>
          </a:p>
        </p:txBody>
      </p:sp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7536872" y="1348509"/>
            <a:ext cx="4655127" cy="448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93700" algn="just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</a:pPr>
            <a:r>
              <a:rPr lang="en-US" sz="3400" b="1" dirty="0"/>
              <a:t>Confederate system- a loose union of independent and sovereign states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</a:pPr>
            <a:endParaRPr lang="en-US" sz="3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5A787E-8914-4A83-AF6D-8EA9A2510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55013" y="1282768"/>
            <a:ext cx="7381860" cy="5575232"/>
          </a:xfrm>
          <a:prstGeom prst="rect">
            <a:avLst/>
          </a:prstGeom>
          <a:solidFill>
            <a:srgbClr val="996633"/>
          </a:solidFill>
        </p:spPr>
      </p:pic>
    </p:spTree>
    <p:extLst>
      <p:ext uri="{BB962C8B-B14F-4D97-AF65-F5344CB8AC3E}">
        <p14:creationId xmlns:p14="http://schemas.microsoft.com/office/powerpoint/2010/main" val="3848929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title"/>
          </p:nvPr>
        </p:nvSpPr>
        <p:spPr>
          <a:xfrm>
            <a:off x="1588656" y="106769"/>
            <a:ext cx="10603344" cy="134334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262626"/>
              </a:buClr>
              <a:buSzPct val="25000"/>
              <a:buFont typeface="Questrial"/>
              <a:buNone/>
            </a:pPr>
            <a:r>
              <a:rPr lang="en-US" sz="3600" b="1" i="0" u="sng" strike="noStrike" cap="none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B" panose="020B0609020202020204" pitchFamily="49" charset="0"/>
                <a:sym typeface="Questrial"/>
              </a:rPr>
              <a:t>Government Systems</a:t>
            </a:r>
          </a:p>
        </p:txBody>
      </p:sp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7536872" y="1348509"/>
            <a:ext cx="4655127" cy="448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93700" algn="just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</a:pPr>
            <a:r>
              <a:rPr lang="en-US" sz="3600" b="1" i="0" u="none" strike="noStrike" cap="none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Federal system- power is shared between the central or national gov’t &amp; the states or provincial gov’ts</a:t>
            </a:r>
            <a:endParaRPr lang="en-US" sz="3600"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</a:pPr>
            <a:endParaRPr lang="en-US" sz="3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5A787E-8914-4A83-AF6D-8EA9A2510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55013" y="1282768"/>
            <a:ext cx="7381860" cy="5575232"/>
          </a:xfrm>
          <a:prstGeom prst="rect">
            <a:avLst/>
          </a:prstGeom>
          <a:solidFill>
            <a:srgbClr val="996633"/>
          </a:solidFill>
        </p:spPr>
      </p:pic>
    </p:spTree>
    <p:extLst>
      <p:ext uri="{BB962C8B-B14F-4D97-AF65-F5344CB8AC3E}">
        <p14:creationId xmlns:p14="http://schemas.microsoft.com/office/powerpoint/2010/main" val="1951580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A5C10-516D-4CFD-B6F1-7B2C68536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362" y="385860"/>
            <a:ext cx="10400146" cy="1280889"/>
          </a:xfrm>
        </p:spPr>
        <p:txBody>
          <a:bodyPr/>
          <a:lstStyle/>
          <a:p>
            <a:pPr algn="ctr"/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B" panose="020B0609020202020204" pitchFamily="49" charset="0"/>
              </a:rPr>
              <a:t>Government Systems- How Power Flows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8E4ED-EF8A-4924-8672-47676097AB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13B228C-BD1B-424B-842A-4AF87A1DDE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27" y="1199898"/>
            <a:ext cx="11831781" cy="5658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0243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4001654" y="595610"/>
            <a:ext cx="8190344" cy="128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262626"/>
              </a:buClr>
              <a:buSzPct val="25000"/>
              <a:buFont typeface="Questrial"/>
              <a:buNone/>
            </a:pPr>
            <a:br>
              <a:rPr lang="en-US" sz="3600" b="0" i="0" u="none" strike="noStrike" cap="none" dirty="0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</a:br>
            <a:r>
              <a:rPr lang="en-US" sz="3600" b="1" i="0" u="sng" strike="noStrike" cap="none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B" panose="020B0609020202020204" pitchFamily="49" charset="0"/>
                <a:sym typeface="Questrial"/>
              </a:rPr>
              <a:t>Constitutions &amp; Government</a:t>
            </a:r>
          </a:p>
        </p:txBody>
      </p:sp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4294908" y="2133600"/>
            <a:ext cx="7897091" cy="472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93700" algn="just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</a:pPr>
            <a:r>
              <a:rPr lang="en-US" sz="3600" b="1" i="0" u="none" strike="noStrike" cap="none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constitution- a plan that provides the rules for government</a:t>
            </a:r>
          </a:p>
          <a:p>
            <a:pPr lvl="1" indent="-393700" algn="just"/>
            <a:r>
              <a:rPr lang="en-US" sz="3400" b="1" i="0" u="none" strike="noStrike" cap="none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Provides supreme law for states and their governments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None/>
            </a:pPr>
            <a:endParaRPr sz="2400" b="0" i="0" u="none" strike="noStrike" cap="none" dirty="0">
              <a:solidFill>
                <a:srgbClr val="3F3F3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B4803C-5B16-47AC-8BAB-23837B9794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91654" y="1228436"/>
            <a:ext cx="3810000" cy="562956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D0ADF-3729-4DA7-9ABD-E96FC73C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121504"/>
            <a:ext cx="7850909" cy="1280889"/>
          </a:xfrm>
        </p:spPr>
        <p:txBody>
          <a:bodyPr/>
          <a:lstStyle/>
          <a:p>
            <a:pPr algn="ctr"/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B" panose="020B0609020202020204" pitchFamily="49" charset="0"/>
              </a:rPr>
              <a:t>Major Types of Government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22A67D6-C7DF-4730-9818-AC02A016E3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7073857"/>
              </p:ext>
            </p:extLst>
          </p:nvPr>
        </p:nvGraphicFramePr>
        <p:xfrm>
          <a:off x="175491" y="1283855"/>
          <a:ext cx="7777018" cy="5574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A388BDA9-3A85-4AAA-83AC-F20758BD97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146183" y="1661114"/>
            <a:ext cx="3971925" cy="46597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9DEA5E-64DB-4E04-8F28-BFBFFBF84630}"/>
              </a:ext>
            </a:extLst>
          </p:cNvPr>
          <p:cNvSpPr txBox="1"/>
          <p:nvPr/>
        </p:nvSpPr>
        <p:spPr>
          <a:xfrm>
            <a:off x="1607127" y="831273"/>
            <a:ext cx="10409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Governments can be classified according to who governs the state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76170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7D19B-A470-4B19-B09B-4CD55F206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543" y="0"/>
            <a:ext cx="8911686" cy="1280889"/>
          </a:xfrm>
        </p:spPr>
        <p:txBody>
          <a:bodyPr/>
          <a:lstStyle/>
          <a:p>
            <a:r>
              <a:rPr lang="en-US" dirty="0"/>
              <a:t>Why should you study government?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70EC52-E61C-4296-8763-C1452C724A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01. Introduction  Crash Course U.S. Government and Politics">
            <a:hlinkClick r:id="" action="ppaction://media"/>
            <a:extLst>
              <a:ext uri="{FF2B5EF4-FFF2-40B4-BE49-F238E27FC236}">
                <a16:creationId xmlns:a16="http://schemas.microsoft.com/office/drawing/2014/main" id="{12A0236F-A6F2-4C2F-AF37-0A84C239C0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65018"/>
            <a:ext cx="12192000" cy="620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14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title"/>
          </p:nvPr>
        </p:nvSpPr>
        <p:spPr>
          <a:xfrm>
            <a:off x="5079998" y="568692"/>
            <a:ext cx="7112001" cy="12808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SzPct val="25000"/>
            </a:pP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B" panose="020B0609020202020204" pitchFamily="49" charset="0"/>
              </a:rPr>
              <a:t>Major Types of Government</a:t>
            </a:r>
            <a:endParaRPr lang="en-US" sz="3600" b="1" i="0" u="sng" strike="noStrike" cap="none" dirty="0">
              <a:solidFill>
                <a:srgbClr val="262626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5079999" y="1477750"/>
            <a:ext cx="7038109" cy="3777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</a:pPr>
            <a:r>
              <a:rPr lang="en-US" sz="3400" b="1" dirty="0"/>
              <a:t>Authoritarian- few, if any, political freedoms</a:t>
            </a:r>
          </a:p>
          <a:p>
            <a:pPr marL="742950" marR="0" lvl="1" indent="-285750" algn="just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</a:pPr>
            <a:r>
              <a:rPr lang="en-US" sz="3400" b="1" i="0" u="none" strike="noStrike" cap="none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Dictatorships- power is in the hands of one person</a:t>
            </a:r>
          </a:p>
          <a:p>
            <a:pPr marL="742950" marR="0" lvl="1" indent="-285750" algn="just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</a:pPr>
            <a:r>
              <a:rPr lang="en-US" sz="3400" b="1" dirty="0"/>
              <a:t>Totalitarian- the government has total control</a:t>
            </a:r>
          </a:p>
          <a:p>
            <a:pPr marL="742950" marR="0" lvl="1" indent="-285750" algn="just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</a:pPr>
            <a:r>
              <a:rPr lang="en-US" sz="3400" b="1" dirty="0"/>
              <a:t>Oligarchy- a small group of people hold the power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C91768-E934-4C3F-9A05-1D2680DB5D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75491" y="1316182"/>
            <a:ext cx="4830616" cy="554181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title"/>
          </p:nvPr>
        </p:nvSpPr>
        <p:spPr>
          <a:xfrm>
            <a:off x="5486400" y="73021"/>
            <a:ext cx="6705599" cy="12808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SzPct val="25000"/>
            </a:pP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B" panose="020B0609020202020204" pitchFamily="49" charset="0"/>
              </a:rPr>
              <a:t>Major Types of Government</a:t>
            </a:r>
            <a:endParaRPr lang="en-US" sz="3600" b="1" i="0" u="sng" strike="noStrike" cap="none" dirty="0">
              <a:solidFill>
                <a:srgbClr val="262626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5486400" y="1477750"/>
            <a:ext cx="6631708" cy="3777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indent="-342900" algn="just">
              <a:spcBef>
                <a:spcPts val="0"/>
              </a:spcBef>
            </a:pPr>
            <a:r>
              <a:rPr lang="en-US" sz="3600" b="1" dirty="0"/>
              <a:t>Monarchy</a:t>
            </a:r>
          </a:p>
          <a:p>
            <a:pPr lvl="1" indent="-285750" algn="just"/>
            <a:r>
              <a:rPr lang="en-US" sz="3400" b="1" dirty="0"/>
              <a:t>Form of government where a king, queen, or emperor rules the people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FAEB36-6F99-444E-9D28-8FF4A9381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60712" y="1353910"/>
            <a:ext cx="5325688" cy="550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0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title"/>
          </p:nvPr>
        </p:nvSpPr>
        <p:spPr>
          <a:xfrm>
            <a:off x="5079998" y="568692"/>
            <a:ext cx="7112001" cy="12808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SzPct val="25000"/>
            </a:pP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B" panose="020B0609020202020204" pitchFamily="49" charset="0"/>
              </a:rPr>
              <a:t>Major Types of Government</a:t>
            </a:r>
            <a:endParaRPr lang="en-US" sz="3600" b="1" i="0" u="sng" strike="noStrike" cap="none" dirty="0">
              <a:solidFill>
                <a:srgbClr val="262626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5079999" y="1477750"/>
            <a:ext cx="7038109" cy="3777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285750" algn="just"/>
            <a:r>
              <a:rPr lang="en-US" sz="3600" b="1" dirty="0"/>
              <a:t>Two types of monarchies</a:t>
            </a:r>
          </a:p>
          <a:p>
            <a:pPr lvl="1" algn="just"/>
            <a:r>
              <a:rPr lang="en-US" sz="3600" b="1" dirty="0"/>
              <a:t>Absolute monarchy- the king or queen  shares none of the power (Swaziland)</a:t>
            </a:r>
          </a:p>
          <a:p>
            <a:pPr lvl="1" algn="just"/>
            <a:r>
              <a:rPr lang="en-US" sz="3600" b="1" dirty="0"/>
              <a:t>Constitutional monarchy- the king or queen is limited by the law (England)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795889-E272-4128-9FF6-E762246673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87613" y="1288472"/>
            <a:ext cx="4818494" cy="556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0013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title"/>
          </p:nvPr>
        </p:nvSpPr>
        <p:spPr>
          <a:xfrm>
            <a:off x="5079998" y="568692"/>
            <a:ext cx="7112001" cy="12808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SzPct val="25000"/>
            </a:pP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B" panose="020B0609020202020204" pitchFamily="49" charset="0"/>
              </a:rPr>
              <a:t>Major Types of Government</a:t>
            </a:r>
            <a:endParaRPr lang="en-US" sz="3600" b="1" i="0" u="sng" strike="noStrike" cap="none" dirty="0">
              <a:solidFill>
                <a:srgbClr val="262626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5079999" y="1477750"/>
            <a:ext cx="7038109" cy="3777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indent="-342900">
              <a:spcBef>
                <a:spcPts val="0"/>
              </a:spcBef>
            </a:pPr>
            <a:r>
              <a:rPr lang="en-US" sz="3400" b="1" dirty="0"/>
              <a:t>Democracy</a:t>
            </a:r>
          </a:p>
          <a:p>
            <a:pPr lvl="1" indent="-285750" algn="just"/>
            <a:r>
              <a:rPr lang="en-US" sz="3200" b="1" dirty="0"/>
              <a:t>The people hold the sovereign power of the government</a:t>
            </a:r>
          </a:p>
          <a:p>
            <a:pPr lvl="1" indent="-285750" algn="just"/>
            <a:r>
              <a:rPr lang="en-US" sz="3200" b="1" dirty="0"/>
              <a:t>Example- United States</a:t>
            </a:r>
            <a:endParaRPr lang="en-US" sz="3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BF3D33-A85B-4D42-999B-7427668D7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85159" y="1291070"/>
            <a:ext cx="4820948" cy="556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441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>
            <a:spLocks noGrp="1"/>
          </p:cNvSpPr>
          <p:nvPr>
            <p:ph type="title"/>
          </p:nvPr>
        </p:nvSpPr>
        <p:spPr>
          <a:xfrm>
            <a:off x="2170544" y="624110"/>
            <a:ext cx="9334067" cy="12808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262626"/>
              </a:buClr>
              <a:buSzPct val="25000"/>
              <a:buFont typeface="Questrial"/>
              <a:buNone/>
            </a:pPr>
            <a:r>
              <a:rPr lang="en-US" sz="3600" b="1" i="0" u="sng" strike="noStrike" cap="none" dirty="0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Major Types of Government</a:t>
            </a:r>
          </a:p>
        </p:txBody>
      </p:sp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xfrm>
            <a:off x="2170544" y="1320801"/>
            <a:ext cx="9661237" cy="53201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285750"/>
            <a:r>
              <a:rPr lang="en-US" sz="3400" b="1" dirty="0"/>
              <a:t>Three types of democracy</a:t>
            </a:r>
          </a:p>
          <a:p>
            <a:pPr lvl="1" indent="-285750" algn="just"/>
            <a:r>
              <a:rPr lang="en-US" sz="3000" b="1" dirty="0"/>
              <a:t>Direct democracy- people decide (e.g. vote on, form consensus on) policy initiatives directly.</a:t>
            </a:r>
          </a:p>
          <a:p>
            <a:pPr lvl="1" indent="-285750" algn="just"/>
            <a:r>
              <a:rPr lang="en-US" sz="3000" b="1" dirty="0"/>
              <a:t>Representative democracy- founded on the principle of elected officials representing a group of people, as opposed to direct democracy.</a:t>
            </a:r>
          </a:p>
          <a:p>
            <a:pPr lvl="1" indent="-285750" algn="just"/>
            <a:r>
              <a:rPr lang="en-US" sz="3000" b="1" dirty="0"/>
              <a:t>Republic- supreme power is held by the people and their elected representatives, and which has an elected or nominated president rather than a monarch</a:t>
            </a:r>
          </a:p>
        </p:txBody>
      </p:sp>
    </p:spTree>
    <p:extLst>
      <p:ext uri="{BB962C8B-B14F-4D97-AF65-F5344CB8AC3E}">
        <p14:creationId xmlns:p14="http://schemas.microsoft.com/office/powerpoint/2010/main" val="24524307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8B3A3-8319-40CE-9DA0-2A4AF05A2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418" y="0"/>
            <a:ext cx="12010581" cy="1280889"/>
          </a:xfrm>
        </p:spPr>
        <p:txBody>
          <a:bodyPr/>
          <a:lstStyle/>
          <a:p>
            <a:pPr algn="ctr"/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B" panose="020B0609020202020204" pitchFamily="49" charset="0"/>
              </a:rPr>
              <a:t>Parliamentary vs. Presidential Democracies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DE008-1A43-4182-A13C-30F595702B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1419" y="1450108"/>
            <a:ext cx="5812982" cy="5407891"/>
          </a:xfrm>
          <a:solidFill>
            <a:srgbClr val="00B0F0"/>
          </a:solidFill>
        </p:spPr>
        <p:txBody>
          <a:bodyPr/>
          <a:lstStyle/>
          <a:p>
            <a:pPr algn="just"/>
            <a:r>
              <a:rPr lang="en-US" sz="3300" b="1" dirty="0"/>
              <a:t>The system used in places like the U.K.</a:t>
            </a:r>
          </a:p>
          <a:p>
            <a:pPr algn="just"/>
            <a:r>
              <a:rPr lang="en-US" sz="3300" b="1" dirty="0"/>
              <a:t>The Prime Minister is elected from the legislative branch directly (not the people)</a:t>
            </a:r>
          </a:p>
          <a:p>
            <a:pPr algn="just"/>
            <a:r>
              <a:rPr lang="en-US" sz="3300" b="1" dirty="0"/>
              <a:t>The Parliament can replace a Prime Minister by voting them out and replacing them.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01578B-7383-4BED-8F13-2A5FD516A0F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277419" y="1450109"/>
            <a:ext cx="5914581" cy="5407891"/>
          </a:xfrm>
          <a:solidFill>
            <a:srgbClr val="FFFF00"/>
          </a:solidFill>
        </p:spPr>
        <p:txBody>
          <a:bodyPr/>
          <a:lstStyle/>
          <a:p>
            <a:pPr algn="just"/>
            <a:r>
              <a:rPr lang="en-US" sz="3300" b="1" dirty="0"/>
              <a:t>The system used in the U.S.</a:t>
            </a:r>
          </a:p>
          <a:p>
            <a:pPr algn="just"/>
            <a:r>
              <a:rPr lang="en-US" sz="3300" b="1" dirty="0"/>
              <a:t>President is recognized as the head of the government and leads the executive branch.</a:t>
            </a:r>
          </a:p>
          <a:p>
            <a:pPr algn="just"/>
            <a:r>
              <a:rPr lang="en-US" sz="3300" b="1" dirty="0"/>
              <a:t>The president is directly voted on by the people via the Electoral College.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69E12E-248B-494A-8E64-1EC2A4C0B89C}"/>
              </a:ext>
            </a:extLst>
          </p:cNvPr>
          <p:cNvSpPr txBox="1"/>
          <p:nvPr/>
        </p:nvSpPr>
        <p:spPr>
          <a:xfrm>
            <a:off x="181418" y="680725"/>
            <a:ext cx="5812981" cy="60016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Parliamentary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F1CE46-029A-44BF-8620-98D1DDCB326C}"/>
              </a:ext>
            </a:extLst>
          </p:cNvPr>
          <p:cNvSpPr txBox="1"/>
          <p:nvPr/>
        </p:nvSpPr>
        <p:spPr>
          <a:xfrm>
            <a:off x="6277419" y="680725"/>
            <a:ext cx="5914580" cy="6001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Presidential</a:t>
            </a:r>
          </a:p>
        </p:txBody>
      </p:sp>
    </p:spTree>
    <p:extLst>
      <p:ext uri="{BB962C8B-B14F-4D97-AF65-F5344CB8AC3E}">
        <p14:creationId xmlns:p14="http://schemas.microsoft.com/office/powerpoint/2010/main" val="37117094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E89C7-A4A3-4939-93F8-18CA4A4FC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364" y="0"/>
            <a:ext cx="10575636" cy="1280889"/>
          </a:xfrm>
        </p:spPr>
        <p:txBody>
          <a:bodyPr/>
          <a:lstStyle/>
          <a:p>
            <a:pPr algn="ctr"/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B" panose="020B0609020202020204" pitchFamily="49" charset="0"/>
              </a:rPr>
              <a:t>Major Types of Government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FEDDAB-A54F-459D-98E9-065A17994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71925" y="1280155"/>
            <a:ext cx="12020075" cy="557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8135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6" cy="12808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262626"/>
              </a:buClr>
              <a:buSzPct val="25000"/>
              <a:buFont typeface="Questrial"/>
              <a:buNone/>
            </a:pPr>
            <a:r>
              <a:rPr lang="en-US" b="1" u="sng" dirty="0"/>
              <a:t>Principles of</a:t>
            </a:r>
            <a:r>
              <a:rPr lang="en-US" sz="3600" b="1" i="0" u="sng" strike="noStrike" cap="none" dirty="0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 Democracy</a:t>
            </a:r>
          </a:p>
        </p:txBody>
      </p:sp>
      <p:sp>
        <p:nvSpPr>
          <p:cNvPr id="318" name="Shape 318"/>
          <p:cNvSpPr txBox="1">
            <a:spLocks noGrp="1"/>
          </p:cNvSpPr>
          <p:nvPr>
            <p:ph type="body" idx="1"/>
          </p:nvPr>
        </p:nvSpPr>
        <p:spPr>
          <a:xfrm>
            <a:off x="2589211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</a:pPr>
            <a:r>
              <a:rPr lang="en-US" sz="3200" b="1" dirty="0"/>
              <a:t>Citizen Participation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</a:pPr>
            <a:r>
              <a:rPr lang="en-US" sz="3200" b="1" dirty="0"/>
              <a:t>Regular Free and Fair Elections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</a:pPr>
            <a:r>
              <a:rPr lang="en-US" sz="3200" b="1" dirty="0"/>
              <a:t>Accepting the Results of the Elections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</a:pPr>
            <a:r>
              <a:rPr lang="en-US" sz="3200" b="1" dirty="0"/>
              <a:t>The Rule of Law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</a:pPr>
            <a:r>
              <a:rPr lang="en-US" sz="3200" b="1" dirty="0"/>
              <a:t>Majority Rule with Minority Rights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800" cy="128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262626"/>
              </a:buClr>
              <a:buSzPct val="25000"/>
              <a:buFont typeface="Questrial"/>
              <a:buNone/>
            </a:pPr>
            <a:r>
              <a:rPr lang="en-US" b="1" u="sng" dirty="0"/>
              <a:t>Principles of</a:t>
            </a:r>
            <a:r>
              <a:rPr lang="en-US" sz="3600" b="1" i="0" u="sng" strike="noStrike" cap="none" dirty="0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 Democracy</a:t>
            </a:r>
          </a:p>
        </p:txBody>
      </p:sp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2589211" y="2133600"/>
            <a:ext cx="8915400" cy="3777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</a:pPr>
            <a:r>
              <a:rPr lang="en-US" sz="3200" b="1"/>
              <a:t>Accountability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</a:pPr>
            <a:r>
              <a:rPr lang="en-US" sz="3200" b="1"/>
              <a:t>Transparency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</a:pPr>
            <a:r>
              <a:rPr lang="en-US" sz="3200" b="1"/>
              <a:t>Limited Government and a Bill of Rights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</a:pPr>
            <a:r>
              <a:rPr lang="en-US" sz="3200" b="1"/>
              <a:t>Control of the Abuse of Power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</a:pPr>
            <a:r>
              <a:rPr lang="en-US" sz="3200" b="1"/>
              <a:t>Economic Freedom</a:t>
            </a: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3200" b="1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800" cy="128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262626"/>
              </a:buClr>
              <a:buSzPct val="25000"/>
              <a:buFont typeface="Questrial"/>
              <a:buNone/>
            </a:pPr>
            <a:r>
              <a:rPr lang="en-US" b="1" u="sng" dirty="0"/>
              <a:t>Principles of</a:t>
            </a:r>
            <a:r>
              <a:rPr lang="en-US" sz="3600" b="1" i="0" u="sng" strike="noStrike" cap="none" dirty="0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 Democracy</a:t>
            </a:r>
          </a:p>
        </p:txBody>
      </p:sp>
      <p:sp>
        <p:nvSpPr>
          <p:cNvPr id="330" name="Shape 330"/>
          <p:cNvSpPr txBox="1">
            <a:spLocks noGrp="1"/>
          </p:cNvSpPr>
          <p:nvPr>
            <p:ph type="body" idx="1"/>
          </p:nvPr>
        </p:nvSpPr>
        <p:spPr>
          <a:xfrm>
            <a:off x="2589211" y="2133600"/>
            <a:ext cx="8915400" cy="3777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</a:pPr>
            <a:r>
              <a:rPr lang="en-US" sz="3200" b="1" dirty="0"/>
              <a:t>Equality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</a:pPr>
            <a:r>
              <a:rPr lang="en-US" sz="3200" b="1" dirty="0"/>
              <a:t>Individual or Human Rights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</a:pPr>
            <a:r>
              <a:rPr lang="en-US" sz="3200" b="1" dirty="0"/>
              <a:t>Independent Judiciary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●"/>
            </a:pPr>
            <a:r>
              <a:rPr lang="en-US" sz="3200" b="1" dirty="0"/>
              <a:t>Competing Political Parties</a:t>
            </a: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32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ctrTitle"/>
          </p:nvPr>
        </p:nvSpPr>
        <p:spPr>
          <a:xfrm>
            <a:off x="3276602" y="4251037"/>
            <a:ext cx="8915398" cy="226278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buClr>
                <a:srgbClr val="262626"/>
              </a:buClr>
              <a:buSzPct val="25000"/>
              <a:buFont typeface="Questrial"/>
              <a:buNone/>
            </a:pPr>
            <a:r>
              <a:rPr lang="en-US" b="1" dirty="0"/>
              <a:t>Concept 1: Distribution of Power</a:t>
            </a:r>
            <a:endParaRPr lang="en-US" sz="5400" b="1" i="0" u="none" strike="noStrike" cap="none" dirty="0">
              <a:solidFill>
                <a:srgbClr val="262626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5C1402-673E-46F4-BD68-CFB86D363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76602" y="6638"/>
            <a:ext cx="8915398" cy="451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671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0074B-BA8E-4440-B419-4830655E5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018" y="1"/>
            <a:ext cx="11942617" cy="946778"/>
          </a:xfrm>
        </p:spPr>
        <p:txBody>
          <a:bodyPr/>
          <a:lstStyle/>
          <a:p>
            <a:pPr algn="ctr"/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B" panose="020B0609020202020204" pitchFamily="49" charset="0"/>
              </a:rPr>
              <a:t>SLC Concept 1 Review 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F114A0-13A8-4ED0-A3E2-7998BAAE12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7019" y="674255"/>
            <a:ext cx="11942617" cy="6183745"/>
          </a:xfrm>
          <a:solidFill>
            <a:srgbClr val="00FFFF"/>
          </a:solidFill>
        </p:spPr>
        <p:txBody>
          <a:bodyPr/>
          <a:lstStyle/>
          <a:p>
            <a:pPr marL="457200" indent="-457200" algn="just"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</a:rPr>
              <a:t>What are the four features of a state?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</a:rPr>
              <a:t>Which feature of a state believes in sharing similar beliefs in order to establish a more stable government?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</a:rPr>
              <a:t>What three ways can you expand a given territory? Which has the U.S. used to expand its territory?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</a:rPr>
              <a:t>What would have to shift in order to change the power matrix of a given territory or country?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</a:rPr>
              <a:t>Which feature of a state allows the state to perform all of its essential functions?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</a:rPr>
              <a:t>Which feature of a state is the key characteristic of a state because it ensures it has absolute authority in its boundaries?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</a:rPr>
              <a:t>What are the four theories of the origin of the state?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</a:rPr>
              <a:t>Which theory states a person has the right to rule because they are descended from a god or deity of the people?</a:t>
            </a:r>
          </a:p>
        </p:txBody>
      </p:sp>
    </p:spTree>
    <p:extLst>
      <p:ext uri="{BB962C8B-B14F-4D97-AF65-F5344CB8AC3E}">
        <p14:creationId xmlns:p14="http://schemas.microsoft.com/office/powerpoint/2010/main" val="24516646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0074B-BA8E-4440-B419-4830655E5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018" y="1"/>
            <a:ext cx="11942617" cy="946778"/>
          </a:xfrm>
        </p:spPr>
        <p:txBody>
          <a:bodyPr/>
          <a:lstStyle/>
          <a:p>
            <a:pPr algn="ctr"/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B" panose="020B0609020202020204" pitchFamily="49" charset="0"/>
              </a:rPr>
              <a:t>SLC Concept 1 Review 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F114A0-13A8-4ED0-A3E2-7998BAAE12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7019" y="674255"/>
            <a:ext cx="11942617" cy="6183745"/>
          </a:xfrm>
          <a:solidFill>
            <a:srgbClr val="00FFFF"/>
          </a:solidFill>
        </p:spPr>
        <p:txBody>
          <a:bodyPr/>
          <a:lstStyle/>
          <a:p>
            <a:pPr marL="571500" indent="-571500" algn="just">
              <a:buFont typeface="+mj-lt"/>
              <a:buAutoNum type="arabicPeriod" startAt="9"/>
            </a:pPr>
            <a:r>
              <a:rPr lang="en-US" sz="2400" b="1" dirty="0">
                <a:solidFill>
                  <a:schemeClr val="tx1"/>
                </a:solidFill>
              </a:rPr>
              <a:t>Which theory says that government began with a nuclear family and grew from there? </a:t>
            </a:r>
          </a:p>
          <a:p>
            <a:pPr marL="571500" indent="-571500" algn="just">
              <a:buFont typeface="+mj-lt"/>
              <a:buAutoNum type="arabicPeriod" startAt="9"/>
            </a:pPr>
            <a:r>
              <a:rPr lang="en-US" sz="2400" b="1" dirty="0">
                <a:solidFill>
                  <a:schemeClr val="tx1"/>
                </a:solidFill>
              </a:rPr>
              <a:t>Which theory of the origin of a state stipulates that people give the state only the power necessary to maintain order?</a:t>
            </a:r>
          </a:p>
          <a:p>
            <a:pPr marL="571500" indent="-571500" algn="just">
              <a:buFont typeface="+mj-lt"/>
              <a:buAutoNum type="arabicPeriod" startAt="9"/>
            </a:pPr>
            <a:r>
              <a:rPr lang="en-US" sz="2400" b="1" dirty="0">
                <a:solidFill>
                  <a:schemeClr val="tx1"/>
                </a:solidFill>
              </a:rPr>
              <a:t>Which theory states that people use violence or the threat of violence to get the work accomplished?</a:t>
            </a:r>
          </a:p>
          <a:p>
            <a:pPr marL="571500" indent="-571500" algn="just">
              <a:buFont typeface="+mj-lt"/>
              <a:buAutoNum type="arabicPeriod" startAt="9"/>
            </a:pPr>
            <a:r>
              <a:rPr lang="en-US" sz="2400" b="1" dirty="0">
                <a:solidFill>
                  <a:schemeClr val="tx1"/>
                </a:solidFill>
              </a:rPr>
              <a:t>What is the difference between a unitary, confederate, and federal system of government?</a:t>
            </a:r>
          </a:p>
          <a:p>
            <a:pPr marL="571500" indent="-571500" algn="just">
              <a:buFont typeface="+mj-lt"/>
              <a:buAutoNum type="arabicPeriod" startAt="9"/>
            </a:pPr>
            <a:r>
              <a:rPr lang="en-US" sz="2400" b="1" dirty="0">
                <a:solidFill>
                  <a:schemeClr val="tx1"/>
                </a:solidFill>
              </a:rPr>
              <a:t>What do you can a plan for government?</a:t>
            </a:r>
          </a:p>
          <a:p>
            <a:pPr marL="571500" indent="-571500" algn="just">
              <a:buFont typeface="+mj-lt"/>
              <a:buAutoNum type="arabicPeriod" startAt="9"/>
            </a:pPr>
            <a:r>
              <a:rPr lang="en-US" sz="2400" b="1" dirty="0">
                <a:solidFill>
                  <a:schemeClr val="tx1"/>
                </a:solidFill>
              </a:rPr>
              <a:t>What are the major types of government?</a:t>
            </a:r>
          </a:p>
          <a:p>
            <a:pPr marL="571500" indent="-571500" algn="just">
              <a:buFont typeface="+mj-lt"/>
              <a:buAutoNum type="arabicPeriod" startAt="9"/>
            </a:pPr>
            <a:r>
              <a:rPr lang="en-US" sz="2400" b="1" dirty="0">
                <a:solidFill>
                  <a:schemeClr val="tx1"/>
                </a:solidFill>
              </a:rPr>
              <a:t>What is the difference between an absolute monarchy and a constitutional monarchy?</a:t>
            </a:r>
          </a:p>
          <a:p>
            <a:pPr marL="571500" indent="-571500" algn="just">
              <a:buFont typeface="+mj-lt"/>
              <a:buAutoNum type="arabicPeriod" startAt="9"/>
            </a:pPr>
            <a:r>
              <a:rPr lang="en-US" sz="2400" b="1" dirty="0">
                <a:solidFill>
                  <a:schemeClr val="tx1"/>
                </a:solidFill>
              </a:rPr>
              <a:t>What are the three types of democracy? Which does the U.S. use?</a:t>
            </a:r>
          </a:p>
          <a:p>
            <a:pPr marL="571500" indent="-457200" algn="just">
              <a:buFont typeface="+mj-lt"/>
              <a:buAutoNum type="arabicPeriod" startAt="9"/>
            </a:pP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318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0074B-BA8E-4440-B419-4830655E5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018" y="1"/>
            <a:ext cx="11942617" cy="946778"/>
          </a:xfrm>
        </p:spPr>
        <p:txBody>
          <a:bodyPr/>
          <a:lstStyle/>
          <a:p>
            <a:pPr algn="ctr"/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B" panose="020B0609020202020204" pitchFamily="49" charset="0"/>
              </a:rPr>
              <a:t>SLC Concept 1 Review 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F114A0-13A8-4ED0-A3E2-7998BAAE12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7019" y="674255"/>
            <a:ext cx="11942617" cy="6183745"/>
          </a:xfrm>
          <a:solidFill>
            <a:srgbClr val="00FFFF"/>
          </a:solidFill>
        </p:spPr>
        <p:txBody>
          <a:bodyPr/>
          <a:lstStyle/>
          <a:p>
            <a:pPr marL="571500" indent="-571500" algn="just">
              <a:buFont typeface="+mj-lt"/>
              <a:buAutoNum type="arabicPeriod" startAt="17"/>
            </a:pPr>
            <a:r>
              <a:rPr lang="en-US" sz="2400" b="1" dirty="0">
                <a:solidFill>
                  <a:schemeClr val="tx1"/>
                </a:solidFill>
              </a:rPr>
              <a:t>Which type of government deals with the rule or control of a country by a small group of people?</a:t>
            </a:r>
          </a:p>
          <a:p>
            <a:pPr marL="571500" indent="-571500" algn="just">
              <a:buFont typeface="+mj-lt"/>
              <a:buAutoNum type="arabicPeriod" startAt="17"/>
            </a:pPr>
            <a:r>
              <a:rPr lang="en-US" sz="2400" b="1" dirty="0">
                <a:solidFill>
                  <a:schemeClr val="tx1"/>
                </a:solidFill>
              </a:rPr>
              <a:t>When dealing with the election/ selection of an executive leader, how are parliamentary and presidential systems of democracy different?</a:t>
            </a:r>
          </a:p>
          <a:p>
            <a:pPr marL="571500" indent="-457200" algn="just">
              <a:buFont typeface="+mj-lt"/>
              <a:buAutoNum type="arabicPeriod" startAt="17"/>
            </a:pP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0944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6142" y="314036"/>
            <a:ext cx="9930334" cy="2133600"/>
          </a:xfrm>
        </p:spPr>
        <p:txBody>
          <a:bodyPr/>
          <a:lstStyle/>
          <a:p>
            <a:r>
              <a:rPr lang="en-US" sz="5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</a:rPr>
              <a:t>Concept 2:</a:t>
            </a:r>
            <a:b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</a:rPr>
            </a:br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</a:rPr>
              <a:t>Limited Government &amp; the Rule of Law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142" y="2364509"/>
            <a:ext cx="9930333" cy="3001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A71AB1-5AB5-477C-B116-71B6421D9FD3}"/>
              </a:ext>
            </a:extLst>
          </p:cNvPr>
          <p:cNvSpPr txBox="1"/>
          <p:nvPr/>
        </p:nvSpPr>
        <p:spPr>
          <a:xfrm>
            <a:off x="2276142" y="5534561"/>
            <a:ext cx="99158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EQ: What is government &amp; why do we need it?</a:t>
            </a:r>
          </a:p>
        </p:txBody>
      </p:sp>
    </p:spTree>
    <p:extLst>
      <p:ext uri="{BB962C8B-B14F-4D97-AF65-F5344CB8AC3E}">
        <p14:creationId xmlns:p14="http://schemas.microsoft.com/office/powerpoint/2010/main" val="6316774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B" panose="020B0609020202020204" pitchFamily="49" charset="0"/>
              </a:rPr>
              <a:t>What is government?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89210" y="1540189"/>
            <a:ext cx="9325697" cy="3777622"/>
          </a:xfrm>
        </p:spPr>
        <p:txBody>
          <a:bodyPr/>
          <a:lstStyle/>
          <a:p>
            <a:pPr algn="just"/>
            <a:r>
              <a:rPr lang="en-US" sz="3000" b="1" dirty="0"/>
              <a:t>An organized system to provide order and protection for a nation’s people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1" y="3103418"/>
            <a:ext cx="9325698" cy="3754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85278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B" panose="020B0609020202020204" pitchFamily="49" charset="0"/>
              </a:rPr>
              <a:t>Why do we need government?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89211" y="1378265"/>
            <a:ext cx="8915400" cy="3777622"/>
          </a:xfrm>
        </p:spPr>
        <p:txBody>
          <a:bodyPr/>
          <a:lstStyle/>
          <a:p>
            <a:pPr algn="just"/>
            <a:r>
              <a:rPr lang="en-US" sz="3000" b="1" dirty="0"/>
              <a:t>If you have not already done so, write down some ideas in your notes about why you think we need government.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926" y="2854036"/>
            <a:ext cx="8830685" cy="4003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3220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9780" y="219364"/>
            <a:ext cx="4701309" cy="758952"/>
          </a:xfrm>
        </p:spPr>
        <p:txBody>
          <a:bodyPr/>
          <a:lstStyle/>
          <a:p>
            <a:pPr algn="ctr"/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B" panose="020B0609020202020204" pitchFamily="49" charset="0"/>
              </a:rPr>
              <a:t>Limited Government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093527" y="1540189"/>
            <a:ext cx="5033817" cy="3777622"/>
          </a:xfrm>
        </p:spPr>
        <p:txBody>
          <a:bodyPr/>
          <a:lstStyle/>
          <a:p>
            <a:pPr algn="just"/>
            <a:r>
              <a:rPr lang="en-US" sz="3600" b="1" dirty="0"/>
              <a:t>Political system in which powers of the government are restricted; usually by a written constitution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91" y="1205552"/>
            <a:ext cx="6856145" cy="565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36534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9779" y="624110"/>
            <a:ext cx="5538941" cy="1280889"/>
          </a:xfrm>
        </p:spPr>
        <p:txBody>
          <a:bodyPr/>
          <a:lstStyle/>
          <a:p>
            <a:pPr algn="ctr"/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B" panose="020B0609020202020204" pitchFamily="49" charset="0"/>
              </a:rPr>
              <a:t>Rule of Law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469778" y="1540189"/>
            <a:ext cx="5722222" cy="3777622"/>
          </a:xfrm>
        </p:spPr>
        <p:txBody>
          <a:bodyPr/>
          <a:lstStyle/>
          <a:p>
            <a:pPr algn="just"/>
            <a:r>
              <a:rPr lang="en-US" sz="3200" b="1" dirty="0"/>
              <a:t>Government is based on clear and fairly enforced laws and no one is above the laws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80" y="1293091"/>
            <a:ext cx="6286500" cy="5564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99639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2F01CF-84EC-4ECE-B171-D00A34BAB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1566324"/>
            <a:ext cx="12192000" cy="5291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1566324"/>
          </a:xfrm>
          <a:solidFill>
            <a:srgbClr val="C00000"/>
          </a:solidFill>
        </p:spPr>
        <p:txBody>
          <a:bodyPr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B" panose="020B0609020202020204" pitchFamily="49" charset="0"/>
              </a:rPr>
              <a:t>The Three English Documents that Helped to Set the Foundation of our Country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FEC74B-27C3-44F4-A897-9119CB29BCFF}"/>
              </a:ext>
            </a:extLst>
          </p:cNvPr>
          <p:cNvSpPr txBox="1"/>
          <p:nvPr/>
        </p:nvSpPr>
        <p:spPr>
          <a:xfrm>
            <a:off x="3315855" y="3666836"/>
            <a:ext cx="17456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1628</a:t>
            </a:r>
          </a:p>
          <a:p>
            <a:r>
              <a:rPr lang="en-US" b="1" dirty="0"/>
              <a:t>Petition of Rights</a:t>
            </a:r>
          </a:p>
          <a:p>
            <a:r>
              <a:rPr lang="en-US" b="1" dirty="0"/>
              <a:t>1  2  3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1875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2050" y="0"/>
            <a:ext cx="8911686" cy="1280889"/>
          </a:xfrm>
        </p:spPr>
        <p:txBody>
          <a:bodyPr/>
          <a:lstStyle/>
          <a:p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B" panose="020B0609020202020204" pitchFamily="49" charset="0"/>
              </a:rPr>
              <a:t>Magna Carta, 1215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370847" y="930856"/>
            <a:ext cx="9194092" cy="3777622"/>
          </a:xfrm>
        </p:spPr>
        <p:txBody>
          <a:bodyPr/>
          <a:lstStyle/>
          <a:p>
            <a:pPr algn="just"/>
            <a:r>
              <a:rPr lang="en-US" sz="3200" b="1" dirty="0"/>
              <a:t>Signed by King John of England in 1215</a:t>
            </a:r>
          </a:p>
          <a:p>
            <a:pPr algn="just"/>
            <a:endParaRPr lang="en-US" sz="600" b="1" dirty="0"/>
          </a:p>
          <a:p>
            <a:pPr algn="just"/>
            <a:r>
              <a:rPr lang="en-US" sz="3200" b="1" dirty="0"/>
              <a:t>This charter introduced limited government, due process of law, trial by jury, &amp; protection of private property and civil protections. </a:t>
            </a:r>
          </a:p>
          <a:p>
            <a:pPr algn="just"/>
            <a:endParaRPr lang="en-US" sz="600" b="1" dirty="0"/>
          </a:p>
          <a:p>
            <a:pPr algn="just"/>
            <a:r>
              <a:rPr lang="en-US" sz="3200" b="1" dirty="0"/>
              <a:t>The Magna Carta established Rule of Law, which meant that all people, even the king, have to obey the laws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639" y="4708478"/>
            <a:ext cx="3924300" cy="2149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9131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D8D69-253A-43AF-9892-BFFD76722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2161" y="319310"/>
            <a:ext cx="8911686" cy="1280889"/>
          </a:xfrm>
        </p:spPr>
        <p:txBody>
          <a:bodyPr/>
          <a:lstStyle/>
          <a:p>
            <a:pPr algn="ctr"/>
            <a:r>
              <a:rPr lang="en-US" b="1" dirty="0">
                <a:latin typeface="OCRB" panose="020B0604020202020204" pitchFamily="49" charset="0"/>
              </a:rPr>
              <a:t>The Four Features of a State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2BEAF95-8B14-4BCC-94D3-E67FB1F1D4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2294856"/>
              </p:ext>
            </p:extLst>
          </p:nvPr>
        </p:nvGraphicFramePr>
        <p:xfrm>
          <a:off x="2863273" y="1311565"/>
          <a:ext cx="8395854" cy="5546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28904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892" y="0"/>
            <a:ext cx="10572588" cy="1280889"/>
          </a:xfrm>
        </p:spPr>
        <p:txBody>
          <a:bodyPr/>
          <a:lstStyle/>
          <a:p>
            <a:pPr algn="ctr"/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B" panose="020B0609020202020204" pitchFamily="49" charset="0"/>
              </a:rPr>
              <a:t>Petition of Rights, 1628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97893" y="766618"/>
            <a:ext cx="10363198" cy="3796146"/>
          </a:xfrm>
          <a:solidFill>
            <a:schemeClr val="bg1"/>
          </a:solidFill>
        </p:spPr>
        <p:txBody>
          <a:bodyPr/>
          <a:lstStyle/>
          <a:p>
            <a:pPr algn="just"/>
            <a:r>
              <a:rPr lang="en-US" sz="3000" b="1" dirty="0"/>
              <a:t>Law passed by English parliament in 1628 to try to limit the power of King Charles I. </a:t>
            </a:r>
          </a:p>
          <a:p>
            <a:pPr algn="just"/>
            <a:r>
              <a:rPr lang="en-US" sz="3000" b="1" dirty="0"/>
              <a:t>Rights provided by the Petition of Rights:</a:t>
            </a:r>
          </a:p>
          <a:p>
            <a:pPr lvl="1" algn="just"/>
            <a:r>
              <a:rPr lang="en-US" sz="3000" b="1" dirty="0"/>
              <a:t>No taxes may be levied without the consent of Parliament</a:t>
            </a:r>
          </a:p>
          <a:p>
            <a:pPr lvl="1" algn="just"/>
            <a:r>
              <a:rPr lang="en-US" sz="3000" b="1" dirty="0"/>
              <a:t>No subject may be imprisoned without cause shown (right of habeas corpus)</a:t>
            </a:r>
          </a:p>
          <a:p>
            <a:pPr marL="274320" lvl="1" indent="0" algn="just">
              <a:buNone/>
            </a:pPr>
            <a:endParaRPr lang="en-US" sz="25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879" y="4718957"/>
            <a:ext cx="3657600" cy="213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94" y="4844955"/>
            <a:ext cx="3657600" cy="2013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35424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6364" y="0"/>
            <a:ext cx="10575636" cy="1280889"/>
          </a:xfrm>
        </p:spPr>
        <p:txBody>
          <a:bodyPr/>
          <a:lstStyle/>
          <a:p>
            <a:pPr algn="ctr"/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B" panose="020B0609020202020204" pitchFamily="49" charset="0"/>
              </a:rPr>
              <a:t>Petition of Rights, 1628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616364" y="775855"/>
            <a:ext cx="10386842" cy="3731490"/>
          </a:xfrm>
          <a:solidFill>
            <a:schemeClr val="bg1"/>
          </a:solidFill>
        </p:spPr>
        <p:txBody>
          <a:bodyPr/>
          <a:lstStyle/>
          <a:p>
            <a:pPr algn="just"/>
            <a:r>
              <a:rPr lang="en-US" sz="3000" b="1" dirty="0"/>
              <a:t>Rights provided by the Petition of Rights (cont.):</a:t>
            </a:r>
          </a:p>
          <a:p>
            <a:pPr lvl="1" algn="just"/>
            <a:r>
              <a:rPr lang="en-US" sz="3000" b="1" dirty="0"/>
              <a:t>No soldiers may be quartered upon the citizenry</a:t>
            </a:r>
          </a:p>
          <a:p>
            <a:pPr lvl="1" algn="just"/>
            <a:r>
              <a:rPr lang="en-US" sz="3000" b="1" dirty="0"/>
              <a:t>Martial law may not be used in time of peace</a:t>
            </a:r>
          </a:p>
          <a:p>
            <a:pPr marL="274320" lvl="1" indent="0" algn="just">
              <a:buNone/>
            </a:pPr>
            <a:endParaRPr lang="en-US" sz="25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606" y="4718956"/>
            <a:ext cx="3657600" cy="213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94" y="4718957"/>
            <a:ext cx="3657600" cy="213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33385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073" y="0"/>
            <a:ext cx="10371716" cy="1280889"/>
          </a:xfrm>
        </p:spPr>
        <p:txBody>
          <a:bodyPr/>
          <a:lstStyle/>
          <a:p>
            <a:pPr algn="ctr"/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B" panose="020B0609020202020204" pitchFamily="49" charset="0"/>
              </a:rPr>
              <a:t>English Bill of Rights, 1689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644073" y="988291"/>
            <a:ext cx="10371716" cy="2918691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just"/>
            <a:r>
              <a:rPr lang="en-US" sz="3000" b="1" dirty="0"/>
              <a:t>Passed by Parliament in 1689 after years of conflict and civil war. </a:t>
            </a:r>
          </a:p>
          <a:p>
            <a:pPr algn="just"/>
            <a:r>
              <a:rPr lang="en-US" sz="3000" b="1" dirty="0"/>
              <a:t>Parliament offered the throne to William and Mary of Orange, but insisted they accept the Bill of Rights as a condition of their rule.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1" y="4471469"/>
            <a:ext cx="3740155" cy="238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153" y="4085029"/>
            <a:ext cx="3000375" cy="2772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07837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5376" y="76201"/>
            <a:ext cx="7104654" cy="1295399"/>
          </a:xfrm>
        </p:spPr>
        <p:txBody>
          <a:bodyPr/>
          <a:lstStyle/>
          <a:p>
            <a:pPr algn="ctr"/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B" panose="020B0609020202020204" pitchFamily="49" charset="0"/>
              </a:rPr>
              <a:t>English Bill of Rights, 1689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905376" y="1371600"/>
            <a:ext cx="7104654" cy="5486400"/>
          </a:xfrm>
        </p:spPr>
        <p:txBody>
          <a:bodyPr>
            <a:normAutofit/>
          </a:bodyPr>
          <a:lstStyle/>
          <a:p>
            <a:pPr algn="just"/>
            <a:r>
              <a:rPr lang="en-US" sz="3000" b="1" dirty="0"/>
              <a:t>Rights provided by the English Bill of Rights:</a:t>
            </a:r>
          </a:p>
          <a:p>
            <a:pPr lvl="1" algn="just"/>
            <a:r>
              <a:rPr lang="en-US" sz="3000" b="1" dirty="0"/>
              <a:t>No royal interference with the law</a:t>
            </a:r>
          </a:p>
          <a:p>
            <a:pPr lvl="1" algn="just"/>
            <a:r>
              <a:rPr lang="en-US" sz="3000" b="1" dirty="0"/>
              <a:t>No taxation by Royal Prerogative. The agreement of Parliament became necessary for the implementation of any new taxes.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261" y="1264554"/>
            <a:ext cx="3000375" cy="238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260" y="3982956"/>
            <a:ext cx="3000375" cy="2772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3217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116" y="90711"/>
            <a:ext cx="7438029" cy="1280889"/>
          </a:xfrm>
        </p:spPr>
        <p:txBody>
          <a:bodyPr/>
          <a:lstStyle/>
          <a:p>
            <a:pPr algn="ctr"/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B" panose="020B0609020202020204" pitchFamily="49" charset="0"/>
              </a:rPr>
              <a:t>English Bill of Rights, 1689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299045" y="1371600"/>
            <a:ext cx="7558100" cy="5486400"/>
          </a:xfrm>
        </p:spPr>
        <p:txBody>
          <a:bodyPr>
            <a:normAutofit/>
          </a:bodyPr>
          <a:lstStyle/>
          <a:p>
            <a:pPr algn="just"/>
            <a:r>
              <a:rPr lang="en-US" sz="3000" b="1" dirty="0"/>
              <a:t>Rights provided by the English Bill of Rights:</a:t>
            </a:r>
          </a:p>
          <a:p>
            <a:pPr lvl="1" algn="just"/>
            <a:r>
              <a:rPr lang="en-US" sz="3000" b="1" dirty="0"/>
              <a:t>Only civil courts, not church courts, are legal</a:t>
            </a:r>
          </a:p>
          <a:p>
            <a:pPr lvl="1" algn="just"/>
            <a:r>
              <a:rPr lang="en-US" sz="3000" b="1" dirty="0"/>
              <a:t>Freedom to petition the monarch without fear of retribution</a:t>
            </a:r>
          </a:p>
          <a:p>
            <a:pPr lvl="1" algn="just"/>
            <a:r>
              <a:rPr lang="en-US" sz="3000" b="1" dirty="0"/>
              <a:t>No standing army during time of peace without consent of Parliament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52" y="1371600"/>
            <a:ext cx="3000375" cy="238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53" y="3896023"/>
            <a:ext cx="3000375" cy="2772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2976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3634" y="90711"/>
            <a:ext cx="7506267" cy="1280889"/>
          </a:xfrm>
        </p:spPr>
        <p:txBody>
          <a:bodyPr/>
          <a:lstStyle/>
          <a:p>
            <a:pPr algn="ctr"/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B" panose="020B0609020202020204" pitchFamily="49" charset="0"/>
              </a:rPr>
              <a:t>English Bill of Rights, 1689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353636" y="1371600"/>
            <a:ext cx="7506268" cy="5486400"/>
          </a:xfrm>
        </p:spPr>
        <p:txBody>
          <a:bodyPr>
            <a:normAutofit/>
          </a:bodyPr>
          <a:lstStyle/>
          <a:p>
            <a:pPr algn="just"/>
            <a:r>
              <a:rPr lang="en-US" sz="3000" b="1" dirty="0"/>
              <a:t>Rights provided by the English Bill of Rights:</a:t>
            </a:r>
          </a:p>
          <a:p>
            <a:pPr lvl="1" algn="just"/>
            <a:r>
              <a:rPr lang="en-US" sz="3000" b="1" dirty="0"/>
              <a:t>No royal interference in the freedom of the people to have arms for their own defense</a:t>
            </a:r>
          </a:p>
          <a:p>
            <a:pPr lvl="1" algn="just"/>
            <a:r>
              <a:rPr lang="en-US" sz="3000" b="1" dirty="0"/>
              <a:t>No royal interference in the election of members of Parliament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736" y="1371875"/>
            <a:ext cx="3000375" cy="238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737" y="3896023"/>
            <a:ext cx="3000375" cy="2772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90485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3635" y="189006"/>
            <a:ext cx="7492621" cy="1280889"/>
          </a:xfrm>
        </p:spPr>
        <p:txBody>
          <a:bodyPr/>
          <a:lstStyle/>
          <a:p>
            <a:pPr algn="ctr"/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B" panose="020B0609020202020204" pitchFamily="49" charset="0"/>
              </a:rPr>
              <a:t>English Bill of Rights, 1689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353636" y="1371600"/>
            <a:ext cx="7492621" cy="5486400"/>
          </a:xfrm>
        </p:spPr>
        <p:txBody>
          <a:bodyPr>
            <a:normAutofit/>
          </a:bodyPr>
          <a:lstStyle/>
          <a:p>
            <a:pPr algn="just"/>
            <a:r>
              <a:rPr lang="en-US" sz="3000" b="1" dirty="0"/>
              <a:t>Rights provided by the English Bill of Rights:</a:t>
            </a:r>
          </a:p>
          <a:p>
            <a:pPr lvl="1" algn="just"/>
            <a:r>
              <a:rPr lang="en-US" sz="3000" b="1" dirty="0"/>
              <a:t>Freedom of speech and debates in parliament ought not be impeached or questioned in any court or place out of parliament</a:t>
            </a:r>
          </a:p>
          <a:p>
            <a:pPr lvl="1" algn="just"/>
            <a:r>
              <a:rPr lang="en-US" sz="3000" b="1" dirty="0"/>
              <a:t>Grants and promised fines and forfeitures before conviction are void</a:t>
            </a:r>
          </a:p>
          <a:p>
            <a:pPr lvl="1" algn="just"/>
            <a:r>
              <a:rPr lang="en-US" sz="3000" b="1" dirty="0"/>
              <a:t>No excessive bail or cruel and unusual punishments may be imposed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737" y="1371600"/>
            <a:ext cx="3000375" cy="238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737" y="3896023"/>
            <a:ext cx="3000375" cy="2772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36099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0074B-BA8E-4440-B419-4830655E5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018" y="1"/>
            <a:ext cx="11942617" cy="946778"/>
          </a:xfrm>
        </p:spPr>
        <p:txBody>
          <a:bodyPr/>
          <a:lstStyle/>
          <a:p>
            <a:pPr algn="ctr"/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B" panose="020B0609020202020204" pitchFamily="49" charset="0"/>
              </a:rPr>
              <a:t>SLC Concept 2 Review 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F114A0-13A8-4ED0-A3E2-7998BAAE12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7019" y="674255"/>
            <a:ext cx="11942617" cy="6183745"/>
          </a:xfrm>
          <a:solidFill>
            <a:srgbClr val="00FFFF"/>
          </a:solidFill>
        </p:spPr>
        <p:txBody>
          <a:bodyPr/>
          <a:lstStyle/>
          <a:p>
            <a:pPr marL="457200" indent="-457200" algn="just">
              <a:buFont typeface="+mj-lt"/>
              <a:buAutoNum type="arabicPeriod" startAt="19"/>
            </a:pPr>
            <a:r>
              <a:rPr lang="en-US" sz="2400" b="1" dirty="0">
                <a:solidFill>
                  <a:schemeClr val="tx1"/>
                </a:solidFill>
              </a:rPr>
              <a:t>What is the definition of government?</a:t>
            </a:r>
          </a:p>
          <a:p>
            <a:pPr marL="457200" indent="-457200" algn="just">
              <a:buFont typeface="+mj-lt"/>
              <a:buAutoNum type="arabicPeriod" startAt="19"/>
            </a:pPr>
            <a:r>
              <a:rPr lang="en-US" sz="2400" b="1" dirty="0">
                <a:solidFill>
                  <a:schemeClr val="tx1"/>
                </a:solidFill>
              </a:rPr>
              <a:t>What do you call a political system in which the powers of government are restricted?</a:t>
            </a:r>
          </a:p>
          <a:p>
            <a:pPr marL="457200" indent="-457200" algn="just">
              <a:buFont typeface="+mj-lt"/>
              <a:buAutoNum type="arabicPeriod" startAt="19"/>
            </a:pPr>
            <a:r>
              <a:rPr lang="en-US" sz="2400" b="1" dirty="0">
                <a:solidFill>
                  <a:schemeClr val="tx1"/>
                </a:solidFill>
              </a:rPr>
              <a:t>What is meant by the Rule of Law? </a:t>
            </a:r>
          </a:p>
          <a:p>
            <a:pPr marL="457200" indent="-457200" algn="just">
              <a:buFont typeface="+mj-lt"/>
              <a:buAutoNum type="arabicPeriod" startAt="19"/>
            </a:pPr>
            <a:r>
              <a:rPr lang="en-US" sz="2400" b="1" dirty="0">
                <a:solidFill>
                  <a:schemeClr val="tx1"/>
                </a:solidFill>
              </a:rPr>
              <a:t>What English document introduced limited government and established the Rule of Law?</a:t>
            </a:r>
          </a:p>
          <a:p>
            <a:pPr marL="457200" indent="-457200" algn="just">
              <a:buFont typeface="+mj-lt"/>
              <a:buAutoNum type="arabicPeriod" startAt="19"/>
            </a:pPr>
            <a:r>
              <a:rPr lang="en-US" sz="2400" b="1" dirty="0">
                <a:solidFill>
                  <a:schemeClr val="tx1"/>
                </a:solidFill>
              </a:rPr>
              <a:t> Which English document was required to be signed by William and Mary of Orange in order for them to rule, and provided the citizens a guaranteed rights and liberties?</a:t>
            </a:r>
          </a:p>
          <a:p>
            <a:pPr marL="457200" indent="-457200" algn="just">
              <a:buFont typeface="+mj-lt"/>
              <a:buAutoNum type="arabicPeriod" startAt="19"/>
            </a:pPr>
            <a:r>
              <a:rPr lang="en-US" sz="2400" b="1" dirty="0">
                <a:solidFill>
                  <a:schemeClr val="tx1"/>
                </a:solidFill>
              </a:rPr>
              <a:t>Of the three English documents, which one expanded the rights of the Magna Carta to the peasants?</a:t>
            </a:r>
          </a:p>
          <a:p>
            <a:pPr marL="457200" indent="-342900" algn="just">
              <a:buFont typeface="+mj-lt"/>
              <a:buAutoNum type="arabicPeriod" startAt="19"/>
            </a:pP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1663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0157" y="170045"/>
            <a:ext cx="8911686" cy="1635665"/>
          </a:xfrm>
        </p:spPr>
        <p:txBody>
          <a:bodyPr/>
          <a:lstStyle/>
          <a:p>
            <a:r>
              <a:rPr lang="en-US" sz="4400" b="1" u="sng" dirty="0"/>
              <a:t>Concept 3:</a:t>
            </a:r>
            <a:br>
              <a:rPr lang="en-US" sz="4400" dirty="0"/>
            </a:br>
            <a:r>
              <a:rPr lang="en-US" sz="4400" b="1" dirty="0"/>
              <a:t>Political Philosophy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486" y="275875"/>
            <a:ext cx="40767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680" y="2080862"/>
            <a:ext cx="1789641" cy="230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737" y="1921598"/>
            <a:ext cx="1914525" cy="2469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3B66F8-D770-49EB-AC0E-BE7B90240368}"/>
              </a:ext>
            </a:extLst>
          </p:cNvPr>
          <p:cNvSpPr txBox="1"/>
          <p:nvPr/>
        </p:nvSpPr>
        <p:spPr>
          <a:xfrm>
            <a:off x="1526680" y="4747491"/>
            <a:ext cx="10537506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EQ: How did political philosophers influence our Founding Fathers in the creation of our government documents?</a:t>
            </a:r>
          </a:p>
        </p:txBody>
      </p:sp>
    </p:spTree>
    <p:extLst>
      <p:ext uri="{BB962C8B-B14F-4D97-AF65-F5344CB8AC3E}">
        <p14:creationId xmlns:p14="http://schemas.microsoft.com/office/powerpoint/2010/main" val="4397785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7A9B3-E345-402E-AF29-0BC951006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3712" y="747931"/>
            <a:ext cx="5862968" cy="1280889"/>
          </a:xfrm>
        </p:spPr>
        <p:txBody>
          <a:bodyPr/>
          <a:lstStyle/>
          <a:p>
            <a:pPr algn="ctr"/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B" panose="020B0609020202020204" pitchFamily="49" charset="0"/>
              </a:rPr>
              <a:t>Aristotle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F90BC-15F5-4796-8792-9E432BF3B82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560294" y="1394262"/>
            <a:ext cx="6426386" cy="5082737"/>
          </a:xfrm>
        </p:spPr>
        <p:txBody>
          <a:bodyPr/>
          <a:lstStyle/>
          <a:p>
            <a:pPr algn="just"/>
            <a:r>
              <a:rPr lang="en-US" sz="3200" b="1" dirty="0"/>
              <a:t>One of the first students of government under Plato</a:t>
            </a:r>
          </a:p>
          <a:p>
            <a:pPr algn="just"/>
            <a:r>
              <a:rPr lang="en-US" sz="3200" b="1" dirty="0"/>
              <a:t>Known as the “Father of Political Science”</a:t>
            </a:r>
          </a:p>
          <a:p>
            <a:pPr lvl="1" algn="just"/>
            <a:r>
              <a:rPr lang="en-US" sz="3000" b="1" dirty="0"/>
              <a:t>the study of government</a:t>
            </a:r>
          </a:p>
          <a:p>
            <a:pPr algn="just"/>
            <a:r>
              <a:rPr lang="en-US" sz="3200" b="1" dirty="0"/>
              <a:t>He favored a constitutional government with combined principles of oligarchy and democracy as the ideal form of government.</a:t>
            </a:r>
          </a:p>
          <a:p>
            <a:pPr marL="0" indent="0" algn="just">
              <a:buNone/>
            </a:pPr>
            <a:endParaRPr lang="en-US" dirty="0"/>
          </a:p>
        </p:txBody>
      </p:sp>
      <p:pic>
        <p:nvPicPr>
          <p:cNvPr id="5" name="Picture 4" descr="A close up of a person&#10;&#10;Description generated with very high confidence">
            <a:extLst>
              <a:ext uri="{FF2B5EF4-FFF2-40B4-BE49-F238E27FC236}">
                <a16:creationId xmlns:a16="http://schemas.microsoft.com/office/drawing/2014/main" id="{C753422E-48EE-4934-BB89-2ABFAECB0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0668" y="1219200"/>
            <a:ext cx="4486750" cy="5638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B08C6E-7C7E-46CF-A0E4-9AF3E40A4D23}"/>
              </a:ext>
            </a:extLst>
          </p:cNvPr>
          <p:cNvSpPr txBox="1"/>
          <p:nvPr/>
        </p:nvSpPr>
        <p:spPr>
          <a:xfrm>
            <a:off x="233033" y="101600"/>
            <a:ext cx="11725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The Beginning of Political Science</a:t>
            </a:r>
          </a:p>
        </p:txBody>
      </p:sp>
    </p:spTree>
    <p:extLst>
      <p:ext uri="{BB962C8B-B14F-4D97-AF65-F5344CB8AC3E}">
        <p14:creationId xmlns:p14="http://schemas.microsoft.com/office/powerpoint/2010/main" val="2751281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2589211" y="446087"/>
            <a:ext cx="3505199" cy="9763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262626"/>
              </a:buClr>
              <a:buSzPct val="25000"/>
              <a:buFont typeface="Questrial"/>
              <a:buNone/>
            </a:pPr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B" panose="020B0609020202020204" pitchFamily="49" charset="0"/>
              </a:rPr>
              <a:t>Population</a:t>
            </a:r>
          </a:p>
        </p:txBody>
      </p:sp>
      <p:pic>
        <p:nvPicPr>
          <p:cNvPr id="183" name="Shape 18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011989" y="782012"/>
            <a:ext cx="5181600" cy="4410604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Shape 184"/>
          <p:cNvSpPr txBox="1">
            <a:spLocks noGrp="1"/>
          </p:cNvSpPr>
          <p:nvPr>
            <p:ph type="body" idx="2"/>
          </p:nvPr>
        </p:nvSpPr>
        <p:spPr>
          <a:xfrm>
            <a:off x="1930401" y="1598612"/>
            <a:ext cx="5081588" cy="47864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81000" algn="l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Questrial"/>
              <a:buChar char="-"/>
            </a:pPr>
            <a:r>
              <a:rPr lang="en-US" sz="3600" b="1" i="0" u="none" strike="noStrike" cap="none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People share similar general beliefs</a:t>
            </a:r>
          </a:p>
          <a:p>
            <a:pPr marL="457200" marR="0" lvl="0" indent="-381000" algn="l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Questrial"/>
              <a:buChar char="-"/>
            </a:pPr>
            <a:r>
              <a:rPr lang="en-US" sz="3600" b="1" i="0" u="none" strike="noStrike" cap="none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Sharing these basic beliefs equates into a more stable </a:t>
            </a:r>
            <a:r>
              <a:rPr lang="en-US" sz="3600" b="1" i="0" u="sng" strike="noStrike" cap="none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gov’t</a:t>
            </a:r>
          </a:p>
          <a:p>
            <a:pPr marL="457200" marR="0" lvl="0" indent="-381000" algn="l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Questrial"/>
              <a:buChar char="-"/>
            </a:pPr>
            <a:r>
              <a:rPr lang="en-US" sz="3600" b="1" i="0" u="none" strike="noStrike" cap="none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Shifts in </a:t>
            </a:r>
            <a:r>
              <a:rPr lang="en-US" sz="3600" b="1" i="0" u="sng" strike="noStrike" cap="none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population</a:t>
            </a:r>
            <a:r>
              <a:rPr lang="en-US" sz="3600" b="1" i="0" u="none" strike="noStrike" cap="none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 changes the power matrix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1" y="27692"/>
            <a:ext cx="8911686" cy="1280889"/>
          </a:xfrm>
        </p:spPr>
        <p:txBody>
          <a:bodyPr/>
          <a:lstStyle/>
          <a:p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B" panose="020B0609020202020204" pitchFamily="49" charset="0"/>
              </a:rPr>
              <a:t>Thomas Hobbes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89211" y="886691"/>
            <a:ext cx="8915400" cy="2826327"/>
          </a:xfrm>
        </p:spPr>
        <p:txBody>
          <a:bodyPr/>
          <a:lstStyle/>
          <a:p>
            <a:pPr algn="just"/>
            <a:r>
              <a:rPr lang="en-US" sz="3200" b="1" dirty="0"/>
              <a:t>Writings: </a:t>
            </a:r>
            <a:r>
              <a:rPr lang="en-US" sz="3200" b="1" i="1" dirty="0"/>
              <a:t>Leviathan</a:t>
            </a:r>
          </a:p>
          <a:p>
            <a:pPr algn="just"/>
            <a:r>
              <a:rPr lang="en-US" sz="3200" b="1" dirty="0"/>
              <a:t>Principle or Theory: social contract</a:t>
            </a:r>
          </a:p>
          <a:p>
            <a:pPr algn="just"/>
            <a:r>
              <a:rPr lang="en-US" sz="3200" b="1" dirty="0"/>
              <a:t>What does it mean? People give up freedom in exchange for protection from government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4122668"/>
            <a:ext cx="4343400" cy="2735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254" y="4122668"/>
            <a:ext cx="4495800" cy="2707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9552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B" panose="020B0609020202020204" pitchFamily="49" charset="0"/>
              </a:rPr>
              <a:t>John Locke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92925" y="1410269"/>
            <a:ext cx="8911686" cy="3777622"/>
          </a:xfrm>
        </p:spPr>
        <p:txBody>
          <a:bodyPr/>
          <a:lstStyle/>
          <a:p>
            <a:pPr algn="just"/>
            <a:r>
              <a:rPr lang="en-US" sz="3200" b="1" dirty="0"/>
              <a:t>Writings: </a:t>
            </a:r>
            <a:r>
              <a:rPr lang="en-US" sz="3200" b="1" i="1" dirty="0"/>
              <a:t>Second Treatise on Government</a:t>
            </a:r>
            <a:endParaRPr lang="en-US" sz="3200" b="1" dirty="0"/>
          </a:p>
          <a:p>
            <a:pPr algn="just"/>
            <a:r>
              <a:rPr lang="en-US" sz="3200" b="1" dirty="0"/>
              <a:t>Principle or Theory: Natural Rights</a:t>
            </a:r>
          </a:p>
          <a:p>
            <a:pPr algn="just"/>
            <a:r>
              <a:rPr lang="en-US" sz="3200" b="1" dirty="0"/>
              <a:t>What does it mean? Everyone has God given rights that cannot be taken away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177" y="4022411"/>
            <a:ext cx="2895600" cy="2855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629" y="3987081"/>
            <a:ext cx="4846320" cy="2870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22367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5027" y="624110"/>
            <a:ext cx="9839584" cy="1280889"/>
          </a:xfrm>
        </p:spPr>
        <p:txBody>
          <a:bodyPr/>
          <a:lstStyle/>
          <a:p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B" panose="020B0609020202020204" pitchFamily="49" charset="0"/>
              </a:rPr>
              <a:t>Baron de Montesquieu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665027" y="1527049"/>
            <a:ext cx="10392861" cy="2517559"/>
          </a:xfrm>
        </p:spPr>
        <p:txBody>
          <a:bodyPr>
            <a:noAutofit/>
          </a:bodyPr>
          <a:lstStyle/>
          <a:p>
            <a:pPr algn="just"/>
            <a:r>
              <a:rPr lang="en-US" sz="3200" b="1" dirty="0"/>
              <a:t>Writings: </a:t>
            </a:r>
            <a:r>
              <a:rPr lang="en-US" sz="3200" b="1" i="1" dirty="0"/>
              <a:t>The Spirit of Laws</a:t>
            </a:r>
            <a:endParaRPr lang="en-US" sz="3200" b="1" dirty="0"/>
          </a:p>
          <a:p>
            <a:pPr algn="just"/>
            <a:r>
              <a:rPr lang="en-US" sz="3200" b="1" dirty="0"/>
              <a:t>Principle or Theory: Separation of Powers</a:t>
            </a:r>
          </a:p>
          <a:p>
            <a:pPr algn="just"/>
            <a:r>
              <a:rPr lang="en-US" sz="3200" b="1" dirty="0"/>
              <a:t>What does it mean? Power should be divided into three branches and each has a job that only it can do </a:t>
            </a:r>
          </a:p>
        </p:txBody>
      </p:sp>
      <p:pic>
        <p:nvPicPr>
          <p:cNvPr id="16388" name="Picture 4" descr="http://jaypgreene.files.wordpress.com/2011/10/montesquie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112" y="4181294"/>
            <a:ext cx="3236976" cy="267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912" y="4181294"/>
            <a:ext cx="3236976" cy="2676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79842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B" panose="020B0609020202020204" pitchFamily="49" charset="0"/>
              </a:rPr>
              <a:t>Jean Jacques Rousseau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473090" y="1540189"/>
            <a:ext cx="9361020" cy="3777622"/>
          </a:xfrm>
        </p:spPr>
        <p:txBody>
          <a:bodyPr/>
          <a:lstStyle/>
          <a:p>
            <a:pPr algn="just"/>
            <a:r>
              <a:rPr lang="en-US" sz="3200" b="1" dirty="0"/>
              <a:t>Writings: </a:t>
            </a:r>
            <a:r>
              <a:rPr lang="en-US" sz="3200" b="1" i="1" dirty="0"/>
              <a:t>The Social Contract</a:t>
            </a:r>
            <a:endParaRPr lang="en-US" sz="3200" b="1" dirty="0"/>
          </a:p>
          <a:p>
            <a:pPr algn="just"/>
            <a:r>
              <a:rPr lang="en-US" sz="3200" b="1" dirty="0"/>
              <a:t>Principle or Theory: popular sovereignty</a:t>
            </a:r>
          </a:p>
          <a:p>
            <a:pPr algn="just"/>
            <a:r>
              <a:rPr lang="en-US" sz="3200" b="1" dirty="0"/>
              <a:t>What does it mean? The government should reflect the will of the people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812" y="4587923"/>
            <a:ext cx="39624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910" y="3857077"/>
            <a:ext cx="2743200" cy="2864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62001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E1372-70E2-4A61-B27D-65607A732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512" y="390237"/>
            <a:ext cx="10224470" cy="1706418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B" panose="020B0609020202020204" pitchFamily="49" charset="0"/>
              </a:rPr>
              <a:t>How did these philosophers influence the Declaration of Independence?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078DF-382E-4C3B-BF5C-33176F12705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670787" y="3129748"/>
            <a:ext cx="8503920" cy="3338015"/>
          </a:xfrm>
        </p:spPr>
        <p:txBody>
          <a:bodyPr/>
          <a:lstStyle/>
          <a:p>
            <a:pPr algn="just"/>
            <a:r>
              <a:rPr lang="en-US" sz="3200" b="1" dirty="0"/>
              <a:t>Looking at what each philosopher believed, write down how their beliefs influenced early American documents using the organization chart provided. </a:t>
            </a:r>
          </a:p>
        </p:txBody>
      </p:sp>
    </p:spTree>
    <p:extLst>
      <p:ext uri="{BB962C8B-B14F-4D97-AF65-F5344CB8AC3E}">
        <p14:creationId xmlns:p14="http://schemas.microsoft.com/office/powerpoint/2010/main" val="6148671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4">
            <a:extLst>
              <a:ext uri="{FF2B5EF4-FFF2-40B4-BE49-F238E27FC236}">
                <a16:creationId xmlns:a16="http://schemas.microsoft.com/office/drawing/2014/main" id="{213CC40D-E406-4469-8F3F-6C926EB46CA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28800" y="685800"/>
            <a:ext cx="8915400" cy="495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Formation </a:t>
            </a:r>
          </a:p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of the </a:t>
            </a:r>
          </a:p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United States </a:t>
            </a:r>
          </a:p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Government 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8D5813D9-72B3-458A-94A7-D2CDD8D0DC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American Revolution 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96BBCFF5-D037-42F2-BB3C-5F06F3094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417638"/>
            <a:ext cx="8229600" cy="4906962"/>
          </a:xfrm>
        </p:spPr>
        <p:txBody>
          <a:bodyPr/>
          <a:lstStyle/>
          <a:p>
            <a:pPr algn="just" eaLnBrk="1" hangingPunct="1">
              <a:defRPr/>
            </a:pPr>
            <a:r>
              <a:rPr lang="en-US" sz="3400" dirty="0"/>
              <a:t>America was originally a British colony </a:t>
            </a:r>
          </a:p>
          <a:p>
            <a:pPr algn="just" eaLnBrk="1" hangingPunct="1">
              <a:defRPr/>
            </a:pPr>
            <a:r>
              <a:rPr lang="en-US" sz="3400" dirty="0"/>
              <a:t>The U.S. won it’s independence and became it’s own country during the American Revolution </a:t>
            </a:r>
          </a:p>
          <a:p>
            <a:pPr algn="just" eaLnBrk="1" hangingPunct="1">
              <a:defRPr/>
            </a:pPr>
            <a:r>
              <a:rPr lang="en-US" sz="3400" dirty="0"/>
              <a:t>The Declaration of Independence was written and approved during the American Revolution to formally announce separation from Great Britain 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4">
            <a:extLst>
              <a:ext uri="{FF2B5EF4-FFF2-40B4-BE49-F238E27FC236}">
                <a16:creationId xmlns:a16="http://schemas.microsoft.com/office/drawing/2014/main" id="{0B791121-60E3-406F-9E83-A4A6AA7CCD6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5600" y="685800"/>
            <a:ext cx="6172200" cy="571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Declaration</a:t>
            </a:r>
          </a:p>
          <a:p>
            <a:pPr algn="ctr"/>
            <a:r>
              <a:rPr lang="en-US" sz="4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of </a:t>
            </a:r>
          </a:p>
          <a:p>
            <a:pPr algn="ctr"/>
            <a:r>
              <a:rPr lang="en-US" sz="4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Independence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>
            <a:extLst>
              <a:ext uri="{FF2B5EF4-FFF2-40B4-BE49-F238E27FC236}">
                <a16:creationId xmlns:a16="http://schemas.microsoft.com/office/drawing/2014/main" id="{0033B1F5-44BD-4E84-BFDD-8FA8849C14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990600"/>
            <a:ext cx="8229600" cy="5181600"/>
          </a:xfrm>
        </p:spPr>
        <p:txBody>
          <a:bodyPr/>
          <a:lstStyle/>
          <a:p>
            <a:pPr algn="just" eaLnBrk="1" hangingPunct="1">
              <a:defRPr/>
            </a:pPr>
            <a:r>
              <a:rPr lang="en-US" sz="3400" dirty="0"/>
              <a:t>Written by Thomas Jefferson</a:t>
            </a:r>
          </a:p>
          <a:p>
            <a:pPr lvl="1" algn="just" eaLnBrk="1" hangingPunct="1">
              <a:defRPr/>
            </a:pPr>
            <a:r>
              <a:rPr lang="en-US" sz="3400" dirty="0"/>
              <a:t>I will tell you a brief story of how one decision made by Jefferson changed the course of history. </a:t>
            </a:r>
          </a:p>
          <a:p>
            <a:pPr algn="just" eaLnBrk="1" hangingPunct="1">
              <a:defRPr/>
            </a:pPr>
            <a:r>
              <a:rPr lang="en-US" sz="3400" dirty="0"/>
              <a:t>Approved on July 4, 1776</a:t>
            </a:r>
          </a:p>
          <a:p>
            <a:pPr algn="just" eaLnBrk="1" hangingPunct="1">
              <a:defRPr/>
            </a:pPr>
            <a:r>
              <a:rPr lang="en-US" sz="3400" dirty="0"/>
              <a:t>Provides persuasive argument for why Americans want independence from the British king 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WordArt 4">
            <a:extLst>
              <a:ext uri="{FF2B5EF4-FFF2-40B4-BE49-F238E27FC236}">
                <a16:creationId xmlns:a16="http://schemas.microsoft.com/office/drawing/2014/main" id="{264CBA4D-2CCC-4CDA-8AA9-6265149F57F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33600" y="762000"/>
            <a:ext cx="7772400" cy="541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Articles </a:t>
            </a:r>
          </a:p>
          <a:p>
            <a:pPr algn="ctr"/>
            <a:r>
              <a:rPr lang="en-US" sz="6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of</a:t>
            </a:r>
          </a:p>
          <a:p>
            <a:pPr algn="ctr"/>
            <a:r>
              <a:rPr lang="en-US" sz="6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 Confederation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214255" y="270595"/>
            <a:ext cx="3505199" cy="9763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262626"/>
              </a:buClr>
              <a:buSzPct val="25000"/>
              <a:buFont typeface="Questrial"/>
              <a:buNone/>
            </a:pPr>
            <a:r>
              <a:rPr lang="en-US" sz="4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B" panose="020B0609020202020204" pitchFamily="49" charset="0"/>
              </a:rPr>
              <a:t>Territory</a:t>
            </a:r>
          </a:p>
        </p:txBody>
      </p:sp>
      <p:sp>
        <p:nvSpPr>
          <p:cNvPr id="190" name="Shape 190"/>
          <p:cNvSpPr txBox="1">
            <a:spLocks noGrp="1"/>
          </p:cNvSpPr>
          <p:nvPr>
            <p:ph type="body" idx="2"/>
          </p:nvPr>
        </p:nvSpPr>
        <p:spPr>
          <a:xfrm>
            <a:off x="5671127" y="1422399"/>
            <a:ext cx="6354953" cy="502290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431800" algn="just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Questrial"/>
              <a:buChar char="-"/>
            </a:pPr>
            <a:r>
              <a:rPr lang="en-US" sz="3600" b="1" i="0" u="none" strike="noStrike" cap="none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Area of fixed boundaries</a:t>
            </a:r>
          </a:p>
          <a:p>
            <a:pPr lvl="0" algn="just" rtl="0">
              <a:spcBef>
                <a:spcPts val="0"/>
              </a:spcBef>
              <a:buClr>
                <a:srgbClr val="000000"/>
              </a:buClr>
              <a:buSzPct val="34375"/>
              <a:buFont typeface="Arial"/>
              <a:buNone/>
            </a:pPr>
            <a:endParaRPr sz="3600" b="1" dirty="0"/>
          </a:p>
          <a:p>
            <a:pPr lvl="0" algn="just" rtl="0">
              <a:spcBef>
                <a:spcPts val="0"/>
              </a:spcBef>
              <a:buClr>
                <a:srgbClr val="000000"/>
              </a:buClr>
              <a:buSzPct val="34375"/>
              <a:buFont typeface="Arial"/>
              <a:buNone/>
            </a:pPr>
            <a:r>
              <a:rPr lang="en-US" sz="3600" b="1" dirty="0"/>
              <a:t>Things that change fixed boundaries:</a:t>
            </a:r>
          </a:p>
          <a:p>
            <a:pPr lvl="0" algn="just" rtl="0">
              <a:spcBef>
                <a:spcPts val="0"/>
              </a:spcBef>
              <a:buClr>
                <a:srgbClr val="000000"/>
              </a:buClr>
              <a:buSzPct val="34375"/>
              <a:buFont typeface="Arial"/>
              <a:buNone/>
            </a:pPr>
            <a:r>
              <a:rPr lang="en-US" sz="3600" b="1" dirty="0"/>
              <a:t>	- </a:t>
            </a:r>
            <a:r>
              <a:rPr lang="en-US" sz="3600" b="1" u="sng" dirty="0"/>
              <a:t>war 	</a:t>
            </a:r>
          </a:p>
          <a:p>
            <a:pPr lvl="0" algn="just" rtl="0">
              <a:spcBef>
                <a:spcPts val="0"/>
              </a:spcBef>
              <a:buClr>
                <a:srgbClr val="000000"/>
              </a:buClr>
              <a:buSzPct val="34375"/>
              <a:buFont typeface="Arial"/>
              <a:buNone/>
            </a:pPr>
            <a:r>
              <a:rPr lang="en-US" sz="3600" b="1" dirty="0"/>
              <a:t>	- </a:t>
            </a:r>
            <a:r>
              <a:rPr lang="en-US" sz="3600" b="1" u="sng" dirty="0"/>
              <a:t>negotiations</a:t>
            </a:r>
          </a:p>
          <a:p>
            <a:pPr lvl="0" algn="just" rtl="0">
              <a:spcBef>
                <a:spcPts val="0"/>
              </a:spcBef>
              <a:buClr>
                <a:srgbClr val="000000"/>
              </a:buClr>
              <a:buSzPct val="34375"/>
              <a:buFont typeface="Arial"/>
              <a:buNone/>
            </a:pPr>
            <a:r>
              <a:rPr lang="en-US" sz="3600" b="1" dirty="0"/>
              <a:t>	- </a:t>
            </a:r>
            <a:r>
              <a:rPr lang="en-US" sz="3600" b="1" u="sng" dirty="0"/>
              <a:t>land purchase</a:t>
            </a: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en-US" sz="3600" b="1" i="0" u="none" strike="noStrike" cap="none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	</a:t>
            </a: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dirty="0"/>
          </a:p>
        </p:txBody>
      </p:sp>
      <p:pic>
        <p:nvPicPr>
          <p:cNvPr id="191" name="Shape 1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920" y="1590025"/>
            <a:ext cx="5315394" cy="3984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>
            <a:extLst>
              <a:ext uri="{FF2B5EF4-FFF2-40B4-BE49-F238E27FC236}">
                <a16:creationId xmlns:a16="http://schemas.microsoft.com/office/drawing/2014/main" id="{EECF3D96-B799-4759-B91B-BA4D448E9B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defRPr/>
            </a:pPr>
            <a:r>
              <a:rPr lang="en-US" sz="3400" dirty="0"/>
              <a:t>First law of the land of the United States </a:t>
            </a:r>
          </a:p>
          <a:p>
            <a:pPr algn="just" eaLnBrk="1" hangingPunct="1">
              <a:defRPr/>
            </a:pPr>
            <a:r>
              <a:rPr lang="en-US" sz="3400" dirty="0"/>
              <a:t>Went into effect in 1781</a:t>
            </a:r>
          </a:p>
          <a:p>
            <a:pPr algn="just" eaLnBrk="1" hangingPunct="1">
              <a:defRPr/>
            </a:pPr>
            <a:r>
              <a:rPr lang="en-US" sz="3400" dirty="0"/>
              <a:t>Created a loose confederation of states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A408B-1528-4D9F-88C4-9CC21BB7D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0"/>
            <a:ext cx="4343400" cy="449580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First president of Congress under the Articles</a:t>
            </a:r>
          </a:p>
          <a:p>
            <a:pPr lvl="1">
              <a:defRPr/>
            </a:pPr>
            <a:r>
              <a:rPr lang="en-US" sz="3200" dirty="0">
                <a:hlinkClick r:id="rId2"/>
              </a:rPr>
              <a:t>John Hanson</a:t>
            </a:r>
            <a:endParaRPr lang="en-US" sz="3200" dirty="0"/>
          </a:p>
          <a:p>
            <a:pPr marL="457200" lvl="1" indent="0">
              <a:buNone/>
              <a:defRPr/>
            </a:pPr>
            <a:endParaRPr lang="en-US" dirty="0"/>
          </a:p>
        </p:txBody>
      </p:sp>
      <p:pic>
        <p:nvPicPr>
          <p:cNvPr id="10244" name="Picture 4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72FFF470-DD41-4983-9877-052B24A64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863725"/>
            <a:ext cx="3810000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4B0D7-0F46-4A05-99CF-0E82E78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Government Under the Articles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DB314-53BC-4173-896E-D437514F77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defRPr/>
            </a:pPr>
            <a:r>
              <a:rPr lang="en-US" sz="3600" dirty="0">
                <a:latin typeface="BFHCEZ+Minion-Regular"/>
              </a:rPr>
              <a:t>The nation’s first government included a 	single-chamber Congress, with limited 	powers.</a:t>
            </a:r>
          </a:p>
          <a:p>
            <a:pPr algn="just">
              <a:defRPr/>
            </a:pPr>
            <a:r>
              <a:rPr lang="en-US" sz="3600" dirty="0">
                <a:latin typeface="CGJGCZ+FranklinGothic-Heavy"/>
              </a:rPr>
              <a:t>E</a:t>
            </a:r>
            <a:r>
              <a:rPr lang="en-US" sz="3600" dirty="0">
                <a:latin typeface="BFHCEZ+Minion-Regular"/>
              </a:rPr>
              <a:t>ach state had one vote, but it had no 	executive branch or court system.</a:t>
            </a:r>
          </a:p>
          <a:p>
            <a:pPr lvl="1">
              <a:defRPr/>
            </a:pPr>
            <a:r>
              <a:rPr lang="en-US" sz="3600" dirty="0">
                <a:latin typeface="BFHCEZ+Minion-Regular"/>
              </a:rPr>
              <a:t>Executive office of president was more of a “ceremonial position”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2B8D5155-508D-441F-A60C-EAB7F693DA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Why don’t we still have it? 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5C27B352-CE0E-446A-B7B4-181D878A5E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417638"/>
            <a:ext cx="8229600" cy="5211762"/>
          </a:xfrm>
        </p:spPr>
        <p:txBody>
          <a:bodyPr/>
          <a:lstStyle/>
          <a:p>
            <a:pPr algn="just" eaLnBrk="1" hangingPunct="1">
              <a:defRPr/>
            </a:pPr>
            <a:r>
              <a:rPr lang="en-US" sz="3400" u="sng" dirty="0"/>
              <a:t>IT WAS TOO WEAK!!!</a:t>
            </a:r>
            <a:r>
              <a:rPr lang="en-US" sz="3400" dirty="0"/>
              <a:t> </a:t>
            </a:r>
          </a:p>
          <a:p>
            <a:pPr lvl="1" algn="just" eaLnBrk="1" hangingPunct="1">
              <a:defRPr/>
            </a:pPr>
            <a:r>
              <a:rPr lang="en-US" sz="3400" dirty="0"/>
              <a:t>No executive branch of government</a:t>
            </a:r>
          </a:p>
          <a:p>
            <a:pPr marL="457200" lvl="1" indent="0" algn="just">
              <a:buNone/>
              <a:defRPr/>
            </a:pPr>
            <a:endParaRPr lang="en-US" sz="3400" dirty="0"/>
          </a:p>
          <a:p>
            <a:pPr lvl="1" algn="just" eaLnBrk="1" hangingPunct="1">
              <a:defRPr/>
            </a:pPr>
            <a:r>
              <a:rPr lang="en-US" sz="3400" dirty="0"/>
              <a:t>Congress could not tax, regulate trade between states, or enforce laws 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2B8D5155-508D-441F-A60C-EAB7F693DA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400" b="1" dirty="0"/>
              <a:t>Why don’t we still have it? 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5C27B352-CE0E-446A-B7B4-181D878A5E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15152" y="1678674"/>
            <a:ext cx="10044751" cy="4950725"/>
          </a:xfrm>
        </p:spPr>
        <p:txBody>
          <a:bodyPr/>
          <a:lstStyle/>
          <a:p>
            <a:pPr algn="just" eaLnBrk="1" hangingPunct="1">
              <a:defRPr/>
            </a:pPr>
            <a:r>
              <a:rPr lang="en-US" sz="3600" u="sng" dirty="0"/>
              <a:t>IT WAS TOO WEAK!!!</a:t>
            </a:r>
            <a:r>
              <a:rPr lang="en-US" sz="3600" dirty="0"/>
              <a:t> </a:t>
            </a:r>
          </a:p>
          <a:p>
            <a:pPr lvl="1" algn="just" eaLnBrk="1" hangingPunct="1">
              <a:defRPr/>
            </a:pPr>
            <a:r>
              <a:rPr lang="en-US" sz="3600" dirty="0"/>
              <a:t>Amending the Articles required approval of all the states.</a:t>
            </a:r>
          </a:p>
          <a:p>
            <a:pPr marL="457200" lvl="1" indent="0" algn="just">
              <a:buNone/>
              <a:defRPr/>
            </a:pPr>
            <a:endParaRPr lang="en-US" sz="3600" dirty="0"/>
          </a:p>
          <a:p>
            <a:pPr lvl="1" algn="just" eaLnBrk="1" hangingPunct="1">
              <a:defRPr/>
            </a:pPr>
            <a:r>
              <a:rPr lang="en-US" sz="3600" u="sng" dirty="0"/>
              <a:t>Shays’</a:t>
            </a:r>
            <a:r>
              <a:rPr lang="en-US" sz="3600" dirty="0"/>
              <a:t> Rebellion showed the government was too weak to handle a crisis and led to a call for a </a:t>
            </a:r>
            <a:r>
              <a:rPr lang="en-US" sz="3600" u="sng" dirty="0"/>
              <a:t>constitutional</a:t>
            </a:r>
            <a:r>
              <a:rPr lang="en-US" sz="3600" dirty="0"/>
              <a:t> convention to fix the problem. 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0074B-BA8E-4440-B419-4830655E5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018" y="1"/>
            <a:ext cx="11942617" cy="946778"/>
          </a:xfrm>
        </p:spPr>
        <p:txBody>
          <a:bodyPr/>
          <a:lstStyle/>
          <a:p>
            <a:pPr algn="ctr"/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B" panose="020B0609020202020204" pitchFamily="49" charset="0"/>
              </a:rPr>
              <a:t>SLC Concept 3 Review 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F114A0-13A8-4ED0-A3E2-7998BAAE12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7019" y="674255"/>
            <a:ext cx="11942617" cy="6183745"/>
          </a:xfrm>
          <a:solidFill>
            <a:srgbClr val="00FFFF"/>
          </a:solidFill>
        </p:spPr>
        <p:txBody>
          <a:bodyPr/>
          <a:lstStyle/>
          <a:p>
            <a:pPr marL="571500" indent="-457200" algn="just">
              <a:buFont typeface="+mj-lt"/>
              <a:buAutoNum type="arabicPeriod" startAt="25"/>
            </a:pPr>
            <a:r>
              <a:rPr lang="en-US" sz="2400" b="1" dirty="0">
                <a:solidFill>
                  <a:schemeClr val="tx1"/>
                </a:solidFill>
              </a:rPr>
              <a:t>Which philosopher was one of the first students of government and is known as the “Father of Political Science”?</a:t>
            </a:r>
          </a:p>
          <a:p>
            <a:pPr marL="571500" indent="-457200" algn="just">
              <a:buFont typeface="+mj-lt"/>
              <a:buAutoNum type="arabicPeriod" startAt="25"/>
            </a:pPr>
            <a:r>
              <a:rPr lang="en-US" sz="2400" b="1" dirty="0">
                <a:solidFill>
                  <a:schemeClr val="tx1"/>
                </a:solidFill>
              </a:rPr>
              <a:t>Complete the following chart:</a:t>
            </a:r>
          </a:p>
          <a:p>
            <a:pPr marL="571500" indent="-457200" algn="just">
              <a:buFont typeface="+mj-lt"/>
              <a:buAutoNum type="arabicPeriod" startAt="25"/>
            </a:pPr>
            <a:endParaRPr lang="en-US" sz="2400" b="1" dirty="0">
              <a:solidFill>
                <a:schemeClr val="tx1"/>
              </a:solidFill>
            </a:endParaRPr>
          </a:p>
          <a:p>
            <a:pPr marL="571500" indent="-457200" algn="just">
              <a:buFont typeface="+mj-lt"/>
              <a:buAutoNum type="arabicPeriod" startAt="25"/>
            </a:pPr>
            <a:endParaRPr lang="en-US" sz="2400" b="1" dirty="0">
              <a:solidFill>
                <a:schemeClr val="tx1"/>
              </a:solidFill>
            </a:endParaRPr>
          </a:p>
          <a:p>
            <a:pPr marL="571500" indent="-457200" algn="just">
              <a:buFont typeface="+mj-lt"/>
              <a:buAutoNum type="arabicPeriod" startAt="25"/>
            </a:pPr>
            <a:endParaRPr lang="en-US" sz="2400" b="1" dirty="0">
              <a:solidFill>
                <a:schemeClr val="tx1"/>
              </a:solidFill>
            </a:endParaRPr>
          </a:p>
          <a:p>
            <a:pPr marL="571500" indent="-457200" algn="just">
              <a:buFont typeface="+mj-lt"/>
              <a:buAutoNum type="arabicPeriod" startAt="25"/>
            </a:pPr>
            <a:endParaRPr lang="en-US" sz="2400" b="1" dirty="0">
              <a:solidFill>
                <a:schemeClr val="tx1"/>
              </a:solidFill>
            </a:endParaRPr>
          </a:p>
          <a:p>
            <a:pPr marL="571500" indent="-457200" algn="just">
              <a:buFont typeface="+mj-lt"/>
              <a:buAutoNum type="arabicPeriod" startAt="25"/>
            </a:pPr>
            <a:endParaRPr lang="en-US" sz="2400" b="1" dirty="0">
              <a:solidFill>
                <a:schemeClr val="tx1"/>
              </a:solidFill>
            </a:endParaRPr>
          </a:p>
          <a:p>
            <a:pPr marL="571500" indent="-457200" algn="just">
              <a:buFont typeface="+mj-lt"/>
              <a:buAutoNum type="arabicPeriod" startAt="25"/>
            </a:pPr>
            <a:r>
              <a:rPr lang="en-US" sz="2400" b="1" dirty="0">
                <a:solidFill>
                  <a:schemeClr val="tx1"/>
                </a:solidFill>
              </a:rPr>
              <a:t>What country controlled the American colonies prior to the revolution?</a:t>
            </a:r>
          </a:p>
          <a:p>
            <a:pPr marL="571500" indent="-457200" algn="just">
              <a:buFont typeface="+mj-lt"/>
              <a:buAutoNum type="arabicPeriod" startAt="25"/>
            </a:pPr>
            <a:r>
              <a:rPr lang="en-US" sz="2400" b="1" dirty="0">
                <a:solidFill>
                  <a:schemeClr val="tx1"/>
                </a:solidFill>
              </a:rPr>
              <a:t>What was the purpose of the Declaration of Independence? </a:t>
            </a:r>
          </a:p>
          <a:p>
            <a:pPr marL="571500" indent="-457200" algn="just">
              <a:buFont typeface="+mj-lt"/>
              <a:buAutoNum type="arabicPeriod" startAt="25"/>
            </a:pPr>
            <a:r>
              <a:rPr lang="en-US" sz="2400" b="1" dirty="0">
                <a:solidFill>
                  <a:schemeClr val="tx1"/>
                </a:solidFill>
              </a:rPr>
              <a:t>Who wrote the Declaration?</a:t>
            </a:r>
          </a:p>
          <a:p>
            <a:pPr marL="571500" indent="-457200" algn="just">
              <a:buFont typeface="+mj-lt"/>
              <a:buAutoNum type="arabicPeriod" startAt="25"/>
            </a:pPr>
            <a:r>
              <a:rPr lang="en-US" sz="2400" b="1" dirty="0">
                <a:solidFill>
                  <a:schemeClr val="tx1"/>
                </a:solidFill>
              </a:rPr>
              <a:t>What was the name of the document that was the first law of the land of the U.S.?</a:t>
            </a:r>
          </a:p>
          <a:p>
            <a:pPr marL="571500" indent="-457200" algn="just">
              <a:buFont typeface="+mj-lt"/>
              <a:buAutoNum type="arabicPeriod" startAt="25"/>
            </a:pPr>
            <a:endParaRPr lang="en-US" sz="2400" b="1" dirty="0">
              <a:solidFill>
                <a:schemeClr val="tx1"/>
              </a:solidFill>
            </a:endParaRPr>
          </a:p>
          <a:p>
            <a:pPr marL="571500" indent="-457200" algn="just">
              <a:buFont typeface="+mj-lt"/>
              <a:buAutoNum type="arabicPeriod" startAt="25"/>
            </a:pPr>
            <a:endParaRPr lang="en-US" sz="2400" b="1" dirty="0">
              <a:solidFill>
                <a:schemeClr val="tx1"/>
              </a:solidFill>
            </a:endParaRPr>
          </a:p>
          <a:p>
            <a:pPr marL="571500" indent="-457200" algn="just">
              <a:buFont typeface="+mj-lt"/>
              <a:buAutoNum type="arabicPeriod" startAt="25"/>
            </a:pPr>
            <a:endParaRPr lang="en-US" sz="2400" b="1" dirty="0">
              <a:solidFill>
                <a:schemeClr val="tx1"/>
              </a:solidFill>
            </a:endParaRPr>
          </a:p>
          <a:p>
            <a:pPr marL="114300" indent="0" algn="just">
              <a:buNone/>
            </a:pPr>
            <a:endParaRPr lang="en-US" sz="2400" b="1" dirty="0">
              <a:solidFill>
                <a:schemeClr val="tx1"/>
              </a:solidFill>
            </a:endParaRPr>
          </a:p>
          <a:p>
            <a:pPr marL="571500" indent="-457200" algn="just">
              <a:buFont typeface="+mj-lt"/>
              <a:buAutoNum type="arabicPeriod" startAt="25"/>
            </a:pPr>
            <a:endParaRPr lang="en-US" sz="2400" b="1" dirty="0">
              <a:solidFill>
                <a:schemeClr val="tx1"/>
              </a:solidFill>
            </a:endParaRPr>
          </a:p>
          <a:p>
            <a:pPr marL="571500" indent="-457200" algn="just">
              <a:buFont typeface="+mj-lt"/>
              <a:buAutoNum type="arabicPeriod" startAt="25"/>
            </a:pPr>
            <a:endParaRPr lang="en-US" sz="2400" b="1" dirty="0">
              <a:solidFill>
                <a:schemeClr val="tx1"/>
              </a:solidFill>
            </a:endParaRPr>
          </a:p>
          <a:p>
            <a:pPr marL="571500" indent="-457200" algn="just">
              <a:buFont typeface="+mj-lt"/>
              <a:buAutoNum type="arabicPeriod" startAt="25"/>
            </a:pPr>
            <a:endParaRPr lang="en-US" sz="2400" b="1" dirty="0">
              <a:solidFill>
                <a:schemeClr val="tx1"/>
              </a:solidFill>
            </a:endParaRPr>
          </a:p>
          <a:p>
            <a:pPr marL="571500" indent="-457200" algn="just">
              <a:buFont typeface="+mj-lt"/>
              <a:buAutoNum type="arabicPeriod" startAt="25"/>
            </a:pPr>
            <a:endParaRPr lang="en-US" sz="2400" b="1" dirty="0">
              <a:solidFill>
                <a:schemeClr val="tx1"/>
              </a:solidFill>
            </a:endParaRPr>
          </a:p>
          <a:p>
            <a:pPr marL="571500" indent="-457200" algn="just">
              <a:buFont typeface="+mj-lt"/>
              <a:buAutoNum type="arabicPeriod" startAt="25"/>
            </a:pPr>
            <a:endParaRPr lang="en-US" sz="24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5DA7CDD-768A-4220-84F8-20334BBF3A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236770"/>
              </p:ext>
            </p:extLst>
          </p:nvPr>
        </p:nvGraphicFramePr>
        <p:xfrm>
          <a:off x="813233" y="2075796"/>
          <a:ext cx="10529021" cy="22822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09023">
                  <a:extLst>
                    <a:ext uri="{9D8B030D-6E8A-4147-A177-3AD203B41FA5}">
                      <a16:colId xmlns:a16="http://schemas.microsoft.com/office/drawing/2014/main" val="2652373660"/>
                    </a:ext>
                  </a:extLst>
                </a:gridCol>
                <a:gridCol w="3509999">
                  <a:extLst>
                    <a:ext uri="{9D8B030D-6E8A-4147-A177-3AD203B41FA5}">
                      <a16:colId xmlns:a16="http://schemas.microsoft.com/office/drawing/2014/main" val="551882871"/>
                    </a:ext>
                  </a:extLst>
                </a:gridCol>
                <a:gridCol w="3509999">
                  <a:extLst>
                    <a:ext uri="{9D8B030D-6E8A-4147-A177-3AD203B41FA5}">
                      <a16:colId xmlns:a16="http://schemas.microsoft.com/office/drawing/2014/main" val="364549257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Philosopher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Writing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Theory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69792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John Locke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79870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Jean Jacques Rousseau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353735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Baron de Montesquieu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110219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Thomas Hobbes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857282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15205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0074B-BA8E-4440-B419-4830655E5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018" y="1"/>
            <a:ext cx="11942617" cy="946778"/>
          </a:xfrm>
        </p:spPr>
        <p:txBody>
          <a:bodyPr/>
          <a:lstStyle/>
          <a:p>
            <a:pPr algn="ctr"/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B" panose="020B0609020202020204" pitchFamily="49" charset="0"/>
              </a:rPr>
              <a:t>SLC Concept 3 Review 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F114A0-13A8-4ED0-A3E2-7998BAAE12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7019" y="674255"/>
            <a:ext cx="11942617" cy="6183745"/>
          </a:xfrm>
          <a:solidFill>
            <a:srgbClr val="00FFFF"/>
          </a:solidFill>
        </p:spPr>
        <p:txBody>
          <a:bodyPr/>
          <a:lstStyle/>
          <a:p>
            <a:pPr marL="571500" indent="-457200" algn="just">
              <a:buFont typeface="+mj-lt"/>
              <a:buAutoNum type="arabicPeriod" startAt="31"/>
            </a:pPr>
            <a:r>
              <a:rPr lang="en-US" sz="2400" b="1" dirty="0">
                <a:solidFill>
                  <a:schemeClr val="tx1"/>
                </a:solidFill>
              </a:rPr>
              <a:t>Who was the first president under the Articles of Confederation?</a:t>
            </a:r>
          </a:p>
          <a:p>
            <a:pPr marL="571500" indent="-457200" algn="just">
              <a:buFont typeface="+mj-lt"/>
              <a:buAutoNum type="arabicPeriod" startAt="31"/>
            </a:pPr>
            <a:r>
              <a:rPr lang="en-US" sz="2400" b="1" dirty="0">
                <a:solidFill>
                  <a:schemeClr val="tx1"/>
                </a:solidFill>
              </a:rPr>
              <a:t>Describe the government under the Articles. </a:t>
            </a:r>
          </a:p>
          <a:p>
            <a:pPr marL="571500" indent="-457200" algn="just">
              <a:buFont typeface="+mj-lt"/>
              <a:buAutoNum type="arabicPeriod" startAt="31"/>
            </a:pPr>
            <a:r>
              <a:rPr lang="en-US" sz="2400" b="1" dirty="0">
                <a:solidFill>
                  <a:schemeClr val="tx1"/>
                </a:solidFill>
              </a:rPr>
              <a:t>Why was the Articles considered to be too weak to last?</a:t>
            </a:r>
          </a:p>
          <a:p>
            <a:pPr marL="571500" indent="-457200" algn="just">
              <a:buFont typeface="+mj-lt"/>
              <a:buAutoNum type="arabicPeriod" startAt="31"/>
            </a:pPr>
            <a:r>
              <a:rPr lang="en-US" sz="2400" b="1" dirty="0">
                <a:solidFill>
                  <a:schemeClr val="tx1"/>
                </a:solidFill>
              </a:rPr>
              <a:t>What conflict demonstrated the weaknesses of the Articles?</a:t>
            </a:r>
          </a:p>
          <a:p>
            <a:pPr marL="571500" indent="-457200" algn="just">
              <a:buFont typeface="+mj-lt"/>
              <a:buAutoNum type="arabicPeriod" startAt="31"/>
            </a:pPr>
            <a:r>
              <a:rPr lang="en-US" sz="2400" b="1" dirty="0">
                <a:solidFill>
                  <a:schemeClr val="tx1"/>
                </a:solidFill>
              </a:rPr>
              <a:t>What did the Founding Fathers decide to do to address the problems with the Articles?</a:t>
            </a:r>
          </a:p>
          <a:p>
            <a:pPr marL="571500" indent="-457200" algn="just">
              <a:buFont typeface="+mj-lt"/>
              <a:buAutoNum type="arabicPeriod" startAt="31"/>
            </a:pP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781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4285672" y="0"/>
            <a:ext cx="7906327" cy="128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4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B" panose="020B0609020202020204" pitchFamily="49" charset="0"/>
              </a:rPr>
              <a:t>Sovereignty</a:t>
            </a:r>
          </a:p>
        </p:txBody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4100947" y="748145"/>
            <a:ext cx="7841671" cy="555463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44500" algn="just" rtl="0">
              <a:spcBef>
                <a:spcPts val="0"/>
              </a:spcBef>
              <a:buSzPct val="100000"/>
            </a:pPr>
            <a:r>
              <a:rPr lang="en-US" sz="3500" b="1" dirty="0"/>
              <a:t>The key characteristic of a state is sovereignty.</a:t>
            </a:r>
          </a:p>
          <a:p>
            <a:pPr marL="457200" lvl="0" indent="-444500" algn="just">
              <a:spcBef>
                <a:spcPts val="0"/>
              </a:spcBef>
              <a:buSzPct val="100000"/>
            </a:pPr>
            <a:r>
              <a:rPr lang="en-US" sz="3500" b="1" dirty="0"/>
              <a:t>The state has supreme and absolute authority in its boundaries. </a:t>
            </a:r>
          </a:p>
          <a:p>
            <a:pPr marL="457200" lvl="0" indent="-444500" algn="just">
              <a:spcBef>
                <a:spcPts val="0"/>
              </a:spcBef>
              <a:buSzPct val="100000"/>
            </a:pPr>
            <a:r>
              <a:rPr lang="en-US" sz="3500" b="1" dirty="0"/>
              <a:t>It has complete independence and powers to make laws and foreign policy and determine its course of action. </a:t>
            </a:r>
          </a:p>
          <a:p>
            <a:pPr marL="457200" lvl="0" indent="-444500" algn="just">
              <a:spcBef>
                <a:spcPts val="0"/>
              </a:spcBef>
              <a:buSzPct val="100000"/>
            </a:pPr>
            <a:r>
              <a:rPr lang="en-US" sz="3500" b="1" dirty="0"/>
              <a:t>In theory, no state has the right to interfere with the internal affairs of another state.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E2251E-63AF-4817-A509-0B7307207B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73183" y="1237673"/>
            <a:ext cx="3927764" cy="562032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7359071" y="295563"/>
            <a:ext cx="3505199" cy="9763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262626"/>
              </a:buClr>
              <a:buSzPct val="25000"/>
              <a:buFont typeface="Questrial"/>
              <a:buNone/>
            </a:pPr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B" panose="020B0609020202020204" pitchFamily="49" charset="0"/>
              </a:rPr>
              <a:t>Government</a:t>
            </a:r>
          </a:p>
        </p:txBody>
      </p:sp>
      <p:sp>
        <p:nvSpPr>
          <p:cNvPr id="204" name="Shape 204"/>
          <p:cNvSpPr txBox="1">
            <a:spLocks noGrp="1"/>
          </p:cNvSpPr>
          <p:nvPr>
            <p:ph type="body" idx="2"/>
          </p:nvPr>
        </p:nvSpPr>
        <p:spPr>
          <a:xfrm>
            <a:off x="6095999" y="1496291"/>
            <a:ext cx="6031345" cy="4262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en-US" sz="3600" b="1" dirty="0"/>
              <a:t>T</a:t>
            </a:r>
            <a:r>
              <a:rPr lang="en-US" sz="3600" b="1" i="0" u="none" strike="noStrike" cap="none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he institution through which the </a:t>
            </a:r>
            <a:r>
              <a:rPr lang="en-US" sz="3600" b="1" i="0" u="sng" strike="noStrike" cap="none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state</a:t>
            </a:r>
            <a:r>
              <a:rPr lang="en-US" sz="3600" b="1" i="0" u="none" strike="noStrike" cap="none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 is able to </a:t>
            </a:r>
            <a:r>
              <a:rPr lang="en-US" sz="3600" b="1" dirty="0"/>
              <a:t>perform all of its essential functions.</a:t>
            </a:r>
            <a:endParaRPr lang="en-US" sz="3600" b="1" i="0" u="none" strike="noStrike" cap="none" dirty="0">
              <a:solidFill>
                <a:srgbClr val="3F3F3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05" name="Shape 2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445" y="1191491"/>
            <a:ext cx="5079045" cy="5666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ctrTitle"/>
          </p:nvPr>
        </p:nvSpPr>
        <p:spPr>
          <a:xfrm>
            <a:off x="2589213" y="954340"/>
            <a:ext cx="8915398" cy="226278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262626"/>
              </a:buClr>
              <a:buSzPct val="25000"/>
              <a:buFont typeface="Questrial"/>
              <a:buNone/>
            </a:pPr>
            <a:r>
              <a:rPr lang="en-US" b="1" dirty="0"/>
              <a:t>Unit 1: Foundations of</a:t>
            </a:r>
            <a:r>
              <a:rPr lang="en-US" sz="5400" b="1" i="0" u="none" strike="noStrike" cap="none" dirty="0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 Government</a:t>
            </a:r>
          </a:p>
        </p:txBody>
      </p:sp>
      <p:sp>
        <p:nvSpPr>
          <p:cNvPr id="165" name="Shape 165"/>
          <p:cNvSpPr txBox="1">
            <a:spLocks noGrp="1"/>
          </p:cNvSpPr>
          <p:nvPr>
            <p:ph type="subTitle" idx="1"/>
          </p:nvPr>
        </p:nvSpPr>
        <p:spPr>
          <a:xfrm>
            <a:off x="1921164" y="3770615"/>
            <a:ext cx="9583447" cy="112628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en-US" sz="4000" b="1" i="1" u="none" strike="noStrike" cap="none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Day 2 Essential Question: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en-US" sz="4000" b="1" i="1" u="none" strike="noStrike" cap="none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What is the purpose of each feature of government?</a:t>
            </a:r>
          </a:p>
        </p:txBody>
      </p:sp>
    </p:spTree>
    <p:extLst>
      <p:ext uri="{BB962C8B-B14F-4D97-AF65-F5344CB8AC3E}">
        <p14:creationId xmlns:p14="http://schemas.microsoft.com/office/powerpoint/2010/main" val="2172677655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rgbClr val="000000"/>
      </a:dk1>
      <a:lt1>
        <a:srgbClr val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</TotalTime>
  <Words>2222</Words>
  <Application>Microsoft Office PowerPoint</Application>
  <PresentationFormat>Widescreen</PresentationFormat>
  <Paragraphs>299</Paragraphs>
  <Slides>66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6" baseType="lpstr">
      <vt:lpstr>Calibri</vt:lpstr>
      <vt:lpstr>Noto Sans Symbols</vt:lpstr>
      <vt:lpstr>OCRB</vt:lpstr>
      <vt:lpstr>OCR A Extended</vt:lpstr>
      <vt:lpstr>Questrial</vt:lpstr>
      <vt:lpstr>CGJGCZ+FranklinGothic-Heavy</vt:lpstr>
      <vt:lpstr>Arial</vt:lpstr>
      <vt:lpstr>BFHCEZ+Minion-Regular</vt:lpstr>
      <vt:lpstr>Impact</vt:lpstr>
      <vt:lpstr>Wisp</vt:lpstr>
      <vt:lpstr>Unit 1: Foundations of Government</vt:lpstr>
      <vt:lpstr>Why should you study government?</vt:lpstr>
      <vt:lpstr>Concept 1: Distribution of Power</vt:lpstr>
      <vt:lpstr>The Four Features of a State</vt:lpstr>
      <vt:lpstr>Population</vt:lpstr>
      <vt:lpstr>Territory</vt:lpstr>
      <vt:lpstr>Sovereignty</vt:lpstr>
      <vt:lpstr>Government</vt:lpstr>
      <vt:lpstr>Unit 1: Foundations of Government</vt:lpstr>
      <vt:lpstr>Theories of the Origin of the State</vt:lpstr>
      <vt:lpstr>Theories of the Origin of the State</vt:lpstr>
      <vt:lpstr>Theories of the Origin of the State</vt:lpstr>
      <vt:lpstr>Theories of the Origin of the State</vt:lpstr>
      <vt:lpstr>Government Systems</vt:lpstr>
      <vt:lpstr>Government Systems</vt:lpstr>
      <vt:lpstr>Government Systems</vt:lpstr>
      <vt:lpstr>Government Systems- How Power Flows</vt:lpstr>
      <vt:lpstr> Constitutions &amp; Government</vt:lpstr>
      <vt:lpstr>Major Types of Government</vt:lpstr>
      <vt:lpstr>Major Types of Government</vt:lpstr>
      <vt:lpstr>Major Types of Government</vt:lpstr>
      <vt:lpstr>Major Types of Government</vt:lpstr>
      <vt:lpstr>Major Types of Government</vt:lpstr>
      <vt:lpstr>Major Types of Government</vt:lpstr>
      <vt:lpstr>Parliamentary vs. Presidential Democracies</vt:lpstr>
      <vt:lpstr>Major Types of Government</vt:lpstr>
      <vt:lpstr>Principles of Democracy</vt:lpstr>
      <vt:lpstr>Principles of Democracy</vt:lpstr>
      <vt:lpstr>Principles of Democracy</vt:lpstr>
      <vt:lpstr>SLC Concept 1 Review Questions</vt:lpstr>
      <vt:lpstr>SLC Concept 1 Review Questions</vt:lpstr>
      <vt:lpstr>SLC Concept 1 Review Questions</vt:lpstr>
      <vt:lpstr>Concept 2: Limited Government &amp; the Rule of Law</vt:lpstr>
      <vt:lpstr>What is government? </vt:lpstr>
      <vt:lpstr>Why do we need government? </vt:lpstr>
      <vt:lpstr>Limited Government </vt:lpstr>
      <vt:lpstr>Rule of Law</vt:lpstr>
      <vt:lpstr>The Three English Documents that Helped to Set the Foundation of our Country</vt:lpstr>
      <vt:lpstr>Magna Carta, 1215</vt:lpstr>
      <vt:lpstr>Petition of Rights, 1628</vt:lpstr>
      <vt:lpstr>Petition of Rights, 1628</vt:lpstr>
      <vt:lpstr>English Bill of Rights, 1689</vt:lpstr>
      <vt:lpstr>English Bill of Rights, 1689</vt:lpstr>
      <vt:lpstr>English Bill of Rights, 1689</vt:lpstr>
      <vt:lpstr>English Bill of Rights, 1689</vt:lpstr>
      <vt:lpstr>English Bill of Rights, 1689</vt:lpstr>
      <vt:lpstr>SLC Concept 2 Review Questions</vt:lpstr>
      <vt:lpstr>Concept 3: Political Philosophy</vt:lpstr>
      <vt:lpstr>Aristotle</vt:lpstr>
      <vt:lpstr>Thomas Hobbes</vt:lpstr>
      <vt:lpstr>John Locke</vt:lpstr>
      <vt:lpstr>Baron de Montesquieu </vt:lpstr>
      <vt:lpstr>Jean Jacques Rousseau</vt:lpstr>
      <vt:lpstr>How did these philosophers influence the Declaration of Independence?</vt:lpstr>
      <vt:lpstr>PowerPoint Presentation</vt:lpstr>
      <vt:lpstr>American Revolution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Government Under the Articles</vt:lpstr>
      <vt:lpstr>Why don’t we still have it? </vt:lpstr>
      <vt:lpstr>Why don’t we still have it? </vt:lpstr>
      <vt:lpstr>SLC Concept 3 Review Questions</vt:lpstr>
      <vt:lpstr>SLC Concept 3 Review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Foundations of Government</dc:title>
  <dc:creator>Dawn M. Quarles</dc:creator>
  <cp:lastModifiedBy>Dawn Quarles</cp:lastModifiedBy>
  <cp:revision>45</cp:revision>
  <dcterms:modified xsi:type="dcterms:W3CDTF">2019-01-01T19:22:13Z</dcterms:modified>
</cp:coreProperties>
</file>